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4d8b63832946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5237a9bac24f8c"/>
  </p:sldMasterIdLst>
  <p:sldIdLst>
    <p:sldId xmlns:r="http://schemas.openxmlformats.org/officeDocument/2006/relationships" id="256" r:id="Ra4b0868f5db54cf8"/>
    <p:sldId xmlns:r="http://schemas.openxmlformats.org/officeDocument/2006/relationships" id="257" r:id="R11561e65578147f0"/>
    <p:sldId xmlns:r="http://schemas.openxmlformats.org/officeDocument/2006/relationships" id="258" r:id="Ra1a6d77426e24c82"/>
    <p:sldId xmlns:r="http://schemas.openxmlformats.org/officeDocument/2006/relationships" id="259" r:id="Ra594d316495c4496"/>
    <p:sldId xmlns:r="http://schemas.openxmlformats.org/officeDocument/2006/relationships" id="260" r:id="Rde7214528d164413"/>
    <p:sldId xmlns:r="http://schemas.openxmlformats.org/officeDocument/2006/relationships" id="261" r:id="Rb771e1d923394a06"/>
    <p:sldId xmlns:r="http://schemas.openxmlformats.org/officeDocument/2006/relationships" id="262" r:id="R536525602e2841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237a9bac24f8c" /><Relationship Type="http://schemas.openxmlformats.org/officeDocument/2006/relationships/slide" Target="/ppt/slides/slide1.xml" Id="Ra4b0868f5db54cf8" /><Relationship Type="http://schemas.openxmlformats.org/officeDocument/2006/relationships/slide" Target="/ppt/slides/slide2.xml" Id="R11561e65578147f0" /><Relationship Type="http://schemas.openxmlformats.org/officeDocument/2006/relationships/slide" Target="/ppt/slides/slide3.xml" Id="Ra1a6d77426e24c82" /><Relationship Type="http://schemas.openxmlformats.org/officeDocument/2006/relationships/slide" Target="/ppt/slides/slide4.xml" Id="Ra594d316495c4496" /><Relationship Type="http://schemas.openxmlformats.org/officeDocument/2006/relationships/slide" Target="/ppt/slides/slide5.xml" Id="Rde7214528d164413" /><Relationship Type="http://schemas.openxmlformats.org/officeDocument/2006/relationships/slide" Target="/ppt/slides/slide6.xml" Id="Rb771e1d923394a06" /><Relationship Type="http://schemas.openxmlformats.org/officeDocument/2006/relationships/slide" Target="/ppt/slides/slide7.xml" Id="R536525602e2841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da5dc6b0e949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a041216944aa4" /><Relationship Type="http://schemas.openxmlformats.org/officeDocument/2006/relationships/theme" Target="/ppt/slideMasters/theme/theme1.xml" Id="R6f23a2b0c93846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1a041216944a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2b3170d594a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0e926f0a445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f93542b984b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f1fe052454f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d48dcf91942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0d0c932b64f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919e9072a46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VENTHON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VENTHON AS ble etablert [år] og holder til i Lepsøy.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662 063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2 634 828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2 638 556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TORE BJAANES GJERDE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BJAANES GJERDE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Riddarhaugen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5216 Lepsøy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815 526 422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