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68387035b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340e17fa84dad"/>
  </p:sldMasterIdLst>
  <p:sldIdLst>
    <p:sldId xmlns:r="http://schemas.openxmlformats.org/officeDocument/2006/relationships" id="256" r:id="Rf90b6c71cdfd4a31"/>
    <p:sldId xmlns:r="http://schemas.openxmlformats.org/officeDocument/2006/relationships" id="257" r:id="R632c4ddcb65945d5"/>
    <p:sldId xmlns:r="http://schemas.openxmlformats.org/officeDocument/2006/relationships" id="258" r:id="R8d90aa2419344889"/>
    <p:sldId xmlns:r="http://schemas.openxmlformats.org/officeDocument/2006/relationships" id="259" r:id="Rc367cb947baf42bf"/>
    <p:sldId xmlns:r="http://schemas.openxmlformats.org/officeDocument/2006/relationships" id="260" r:id="R77c1044bfa8849e0"/>
    <p:sldId xmlns:r="http://schemas.openxmlformats.org/officeDocument/2006/relationships" id="261" r:id="R9f20097cc1fd4c57"/>
    <p:sldId xmlns:r="http://schemas.openxmlformats.org/officeDocument/2006/relationships" id="262" r:id="R860a0c5b9c30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340e17fa84dad" /><Relationship Type="http://schemas.openxmlformats.org/officeDocument/2006/relationships/slide" Target="/ppt/slides/slide1.xml" Id="Rf90b6c71cdfd4a31" /><Relationship Type="http://schemas.openxmlformats.org/officeDocument/2006/relationships/slide" Target="/ppt/slides/slide2.xml" Id="R632c4ddcb65945d5" /><Relationship Type="http://schemas.openxmlformats.org/officeDocument/2006/relationships/slide" Target="/ppt/slides/slide3.xml" Id="R8d90aa2419344889" /><Relationship Type="http://schemas.openxmlformats.org/officeDocument/2006/relationships/slide" Target="/ppt/slides/slide4.xml" Id="Rc367cb947baf42bf" /><Relationship Type="http://schemas.openxmlformats.org/officeDocument/2006/relationships/slide" Target="/ppt/slides/slide5.xml" Id="R77c1044bfa8849e0" /><Relationship Type="http://schemas.openxmlformats.org/officeDocument/2006/relationships/slide" Target="/ppt/slides/slide6.xml" Id="R9f20097cc1fd4c57" /><Relationship Type="http://schemas.openxmlformats.org/officeDocument/2006/relationships/slide" Target="/ppt/slides/slide7.xml" Id="R860a0c5b9c30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0f137f0b1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d9ecedaf4d67" /><Relationship Type="http://schemas.openxmlformats.org/officeDocument/2006/relationships/theme" Target="/ppt/slideMasters/theme/theme1.xml" Id="Re76128deeb36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bd9ecedaf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da03e0f4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0006ea36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157fad9fd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2b39e423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809d3328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b192f8e4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5e418085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MVA REGNSKAP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www.mva.as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815 533 372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