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4c9bbaf34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741a7ebc54e27"/>
  </p:sldMasterIdLst>
  <p:sldIdLst>
    <p:sldId xmlns:r="http://schemas.openxmlformats.org/officeDocument/2006/relationships" id="256" r:id="R62f709bc758b4c9d"/>
    <p:sldId xmlns:r="http://schemas.openxmlformats.org/officeDocument/2006/relationships" id="257" r:id="Rab2b67cd9fd842b4"/>
    <p:sldId xmlns:r="http://schemas.openxmlformats.org/officeDocument/2006/relationships" id="258" r:id="R80eac3b58b114687"/>
    <p:sldId xmlns:r="http://schemas.openxmlformats.org/officeDocument/2006/relationships" id="259" r:id="Rb6d35964840f44db"/>
    <p:sldId xmlns:r="http://schemas.openxmlformats.org/officeDocument/2006/relationships" id="260" r:id="R8861bf45d40a43df"/>
    <p:sldId xmlns:r="http://schemas.openxmlformats.org/officeDocument/2006/relationships" id="261" r:id="Raa82dd36f28d435a"/>
    <p:sldId xmlns:r="http://schemas.openxmlformats.org/officeDocument/2006/relationships" id="262" r:id="R49fc78a999c5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741a7ebc54e27" /><Relationship Type="http://schemas.openxmlformats.org/officeDocument/2006/relationships/slide" Target="/ppt/slides/slide1.xml" Id="R62f709bc758b4c9d" /><Relationship Type="http://schemas.openxmlformats.org/officeDocument/2006/relationships/slide" Target="/ppt/slides/slide2.xml" Id="Rab2b67cd9fd842b4" /><Relationship Type="http://schemas.openxmlformats.org/officeDocument/2006/relationships/slide" Target="/ppt/slides/slide3.xml" Id="R80eac3b58b114687" /><Relationship Type="http://schemas.openxmlformats.org/officeDocument/2006/relationships/slide" Target="/ppt/slides/slide4.xml" Id="Rb6d35964840f44db" /><Relationship Type="http://schemas.openxmlformats.org/officeDocument/2006/relationships/slide" Target="/ppt/slides/slide5.xml" Id="R8861bf45d40a43df" /><Relationship Type="http://schemas.openxmlformats.org/officeDocument/2006/relationships/slide" Target="/ppt/slides/slide6.xml" Id="Raa82dd36f28d435a" /><Relationship Type="http://schemas.openxmlformats.org/officeDocument/2006/relationships/slide" Target="/ppt/slides/slide7.xml" Id="R49fc78a999c5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09faa8366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ba6080e3248c4" /><Relationship Type="http://schemas.openxmlformats.org/officeDocument/2006/relationships/theme" Target="/ppt/slideMasters/theme/theme1.xml" Id="Rdf9efca801ce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ba6080e32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eaa69ce1b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e823202b9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6c0ab710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eca2c018a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8a7a0d71b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8f291fcf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0f538a417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NETELAND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NETELAND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NETELAND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NETELAND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NETELAND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NETELAND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437 630 963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25 168 720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116 877 815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NETELAND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NETELAND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815 588 312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NETELAND AS</a:t>
            </a:r>
          </a:p>
        </p:txBody>
      </p:sp>
    </p:spTree>
  </p:cSld>
  <p:clrMapOvr>
    <a:masterClrMapping xmlns:a="http://schemas.openxmlformats.org/drawingml/2006/main"/>
  </p:clrMapOvr>
</p:sld>
</file>