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06297cc8ca45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49aa3d37fd44d1"/>
  </p:sldMasterIdLst>
  <p:sldIdLst>
    <p:sldId xmlns:r="http://schemas.openxmlformats.org/officeDocument/2006/relationships" id="256" r:id="Radbcfd681c62453b"/>
    <p:sldId xmlns:r="http://schemas.openxmlformats.org/officeDocument/2006/relationships" id="257" r:id="R3730ca70bde74525"/>
    <p:sldId xmlns:r="http://schemas.openxmlformats.org/officeDocument/2006/relationships" id="258" r:id="R728fa519174c405c"/>
    <p:sldId xmlns:r="http://schemas.openxmlformats.org/officeDocument/2006/relationships" id="259" r:id="Rdcef35d8e0fe4f6a"/>
    <p:sldId xmlns:r="http://schemas.openxmlformats.org/officeDocument/2006/relationships" id="260" r:id="R09f959fe48f64675"/>
    <p:sldId xmlns:r="http://schemas.openxmlformats.org/officeDocument/2006/relationships" id="261" r:id="R90c9293b96644a97"/>
    <p:sldId xmlns:r="http://schemas.openxmlformats.org/officeDocument/2006/relationships" id="262" r:id="R5dc8c892c72b4a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9aa3d37fd44d1" /><Relationship Type="http://schemas.openxmlformats.org/officeDocument/2006/relationships/slide" Target="/ppt/slides/slide1.xml" Id="Radbcfd681c62453b" /><Relationship Type="http://schemas.openxmlformats.org/officeDocument/2006/relationships/slide" Target="/ppt/slides/slide2.xml" Id="R3730ca70bde74525" /><Relationship Type="http://schemas.openxmlformats.org/officeDocument/2006/relationships/slide" Target="/ppt/slides/slide3.xml" Id="R728fa519174c405c" /><Relationship Type="http://schemas.openxmlformats.org/officeDocument/2006/relationships/slide" Target="/ppt/slides/slide4.xml" Id="Rdcef35d8e0fe4f6a" /><Relationship Type="http://schemas.openxmlformats.org/officeDocument/2006/relationships/slide" Target="/ppt/slides/slide5.xml" Id="R09f959fe48f64675" /><Relationship Type="http://schemas.openxmlformats.org/officeDocument/2006/relationships/slide" Target="/ppt/slides/slide6.xml" Id="R90c9293b96644a97" /><Relationship Type="http://schemas.openxmlformats.org/officeDocument/2006/relationships/slide" Target="/ppt/slides/slide7.xml" Id="R5dc8c892c72b4a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1609ecfe6d42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c457a0ed2489e" /><Relationship Type="http://schemas.openxmlformats.org/officeDocument/2006/relationships/theme" Target="/ppt/slideMasters/theme/theme1.xml" Id="R8a0cd73e3d1749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ec457a0ed248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c81ece80641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3c7084a7246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09911d3ce40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a2af1446c49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f82939b1247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8c3ecef3146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c2974911848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LINDELID &amp; KNUTSEN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LINDELID &amp;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LINDELID &amp; KNUTSEN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LINDELID &amp;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LINDELID &amp;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LINDELID &amp;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9 334 944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494 076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948 297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2 897 127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LINDELID &amp;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ØRJAN LINDELID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ANDERS HEGLAND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GUSTAFSSON THERESE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LINDELID &amp;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Storebotn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5309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post@nirogruppen.no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www.nirogruppen.no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815 609 522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LINDELID &amp; KNUTSEN AS</a:t>
            </a:r>
          </a:p>
        </p:txBody>
      </p:sp>
    </p:spTree>
  </p:cSld>
  <p:clrMapOvr>
    <a:masterClrMapping xmlns:a="http://schemas.openxmlformats.org/drawingml/2006/main"/>
  </p:clrMapOvr>
</p:sld>
</file>