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1af82434ac49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e81e0f1f3c42f4"/>
  </p:sldMasterIdLst>
  <p:sldIdLst>
    <p:sldId xmlns:r="http://schemas.openxmlformats.org/officeDocument/2006/relationships" id="256" r:id="R6d24e73cedce4729"/>
    <p:sldId xmlns:r="http://schemas.openxmlformats.org/officeDocument/2006/relationships" id="257" r:id="Ra314e5713bb840e1"/>
    <p:sldId xmlns:r="http://schemas.openxmlformats.org/officeDocument/2006/relationships" id="258" r:id="Rddeb247b0aa04a65"/>
    <p:sldId xmlns:r="http://schemas.openxmlformats.org/officeDocument/2006/relationships" id="259" r:id="R05f38cb457a54c16"/>
    <p:sldId xmlns:r="http://schemas.openxmlformats.org/officeDocument/2006/relationships" id="260" r:id="Rc3a2727ba5fc404c"/>
    <p:sldId xmlns:r="http://schemas.openxmlformats.org/officeDocument/2006/relationships" id="261" r:id="Rea7b4d8b2df249bf"/>
    <p:sldId xmlns:r="http://schemas.openxmlformats.org/officeDocument/2006/relationships" id="262" r:id="Rb111b83f4b0141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81e0f1f3c42f4" /><Relationship Type="http://schemas.openxmlformats.org/officeDocument/2006/relationships/slide" Target="/ppt/slides/slide1.xml" Id="R6d24e73cedce4729" /><Relationship Type="http://schemas.openxmlformats.org/officeDocument/2006/relationships/slide" Target="/ppt/slides/slide2.xml" Id="Ra314e5713bb840e1" /><Relationship Type="http://schemas.openxmlformats.org/officeDocument/2006/relationships/slide" Target="/ppt/slides/slide3.xml" Id="Rddeb247b0aa04a65" /><Relationship Type="http://schemas.openxmlformats.org/officeDocument/2006/relationships/slide" Target="/ppt/slides/slide4.xml" Id="R05f38cb457a54c16" /><Relationship Type="http://schemas.openxmlformats.org/officeDocument/2006/relationships/slide" Target="/ppt/slides/slide5.xml" Id="Rc3a2727ba5fc404c" /><Relationship Type="http://schemas.openxmlformats.org/officeDocument/2006/relationships/slide" Target="/ppt/slides/slide6.xml" Id="Rea7b4d8b2df249bf" /><Relationship Type="http://schemas.openxmlformats.org/officeDocument/2006/relationships/slide" Target="/ppt/slides/slide7.xml" Id="Rb111b83f4b0141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479f488914e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026c241b446d8" /><Relationship Type="http://schemas.openxmlformats.org/officeDocument/2006/relationships/theme" Target="/ppt/slideMasters/theme/theme1.xml" Id="R3291412650cd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026c241b446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2607e8e7a4b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701a632ea42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00f4201af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b9cab8da741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3b5e9d992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b1caebb904b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52d8acd7e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AARBERGSBOTTEN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AARBERGSBOTTEN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AARBERGSBOTTEN AS ble etablert [år] og holder til i Sande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AARBERGSBOTTEN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AARBERGSBOTTEN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AARBERGSBOTTEN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12 628 505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−514 304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754 488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4 334 955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AARBERGSBOTTEN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GAULAR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AARBERGSBOTTEN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6973 Sande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arne.aarbergsbotten@enivest.net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815 609 832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AARBERGSBOTTEN AS</a:t>
            </a:r>
          </a:p>
        </p:txBody>
      </p:sp>
    </p:spTree>
  </p:cSld>
  <p:clrMapOvr>
    <a:masterClrMapping xmlns:a="http://schemas.openxmlformats.org/drawingml/2006/main"/>
  </p:clrMapOvr>
</p:sld>
</file>