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3993195f6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d2bf430004a13"/>
  </p:sldMasterIdLst>
  <p:sldIdLst>
    <p:sldId xmlns:r="http://schemas.openxmlformats.org/officeDocument/2006/relationships" id="256" r:id="Rf487046b044b4bd9"/>
    <p:sldId xmlns:r="http://schemas.openxmlformats.org/officeDocument/2006/relationships" id="257" r:id="Rcecc1c41af274d88"/>
    <p:sldId xmlns:r="http://schemas.openxmlformats.org/officeDocument/2006/relationships" id="258" r:id="Rc4767903219f4531"/>
    <p:sldId xmlns:r="http://schemas.openxmlformats.org/officeDocument/2006/relationships" id="259" r:id="R04fac4471d124ae0"/>
    <p:sldId xmlns:r="http://schemas.openxmlformats.org/officeDocument/2006/relationships" id="260" r:id="R559d104bf106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d2bf430004a13" /><Relationship Type="http://schemas.openxmlformats.org/officeDocument/2006/relationships/slide" Target="/ppt/slides/slide1.xml" Id="Rf487046b044b4bd9" /><Relationship Type="http://schemas.openxmlformats.org/officeDocument/2006/relationships/slide" Target="/ppt/slides/slide2.xml" Id="Rcecc1c41af274d88" /><Relationship Type="http://schemas.openxmlformats.org/officeDocument/2006/relationships/slide" Target="/ppt/slides/slide3.xml" Id="Rc4767903219f4531" /><Relationship Type="http://schemas.openxmlformats.org/officeDocument/2006/relationships/slide" Target="/ppt/slides/slide4.xml" Id="R04fac4471d124ae0" /><Relationship Type="http://schemas.openxmlformats.org/officeDocument/2006/relationships/slide" Target="/ppt/slides/slide5.xml" Id="R559d104bf106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11f176585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0179277bc44ed" /><Relationship Type="http://schemas.openxmlformats.org/officeDocument/2006/relationships/theme" Target="/ppt/slideMasters/theme/theme1.xml" Id="R1e89a319c824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0179277bc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f8363e93e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d3cde07b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deb335993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a8e39adaf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e90261dd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FONDSFINANS NORDEN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FONDSFINANS NORDEN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fondsinvestor@fondsfinans.no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www.fondsfinans.no/ffkf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815 611 942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