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1e538e336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7ede399a74b82"/>
  </p:sldMasterIdLst>
  <p:sldIdLst>
    <p:sldId xmlns:r="http://schemas.openxmlformats.org/officeDocument/2006/relationships" id="256" r:id="R4be7f61070204623"/>
    <p:sldId xmlns:r="http://schemas.openxmlformats.org/officeDocument/2006/relationships" id="257" r:id="R2bb825ce0626476d"/>
    <p:sldId xmlns:r="http://schemas.openxmlformats.org/officeDocument/2006/relationships" id="258" r:id="R79ee14ef2b8747f9"/>
    <p:sldId xmlns:r="http://schemas.openxmlformats.org/officeDocument/2006/relationships" id="259" r:id="Rb305cf699f6d4bd8"/>
    <p:sldId xmlns:r="http://schemas.openxmlformats.org/officeDocument/2006/relationships" id="260" r:id="R5c94942069dc458e"/>
    <p:sldId xmlns:r="http://schemas.openxmlformats.org/officeDocument/2006/relationships" id="261" r:id="R3f278a85c3364246"/>
    <p:sldId xmlns:r="http://schemas.openxmlformats.org/officeDocument/2006/relationships" id="262" r:id="R54ae6a4df9cd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7ede399a74b82" /><Relationship Type="http://schemas.openxmlformats.org/officeDocument/2006/relationships/slide" Target="/ppt/slides/slide1.xml" Id="R4be7f61070204623" /><Relationship Type="http://schemas.openxmlformats.org/officeDocument/2006/relationships/slide" Target="/ppt/slides/slide2.xml" Id="R2bb825ce0626476d" /><Relationship Type="http://schemas.openxmlformats.org/officeDocument/2006/relationships/slide" Target="/ppt/slides/slide3.xml" Id="R79ee14ef2b8747f9" /><Relationship Type="http://schemas.openxmlformats.org/officeDocument/2006/relationships/slide" Target="/ppt/slides/slide4.xml" Id="Rb305cf699f6d4bd8" /><Relationship Type="http://schemas.openxmlformats.org/officeDocument/2006/relationships/slide" Target="/ppt/slides/slide5.xml" Id="R5c94942069dc458e" /><Relationship Type="http://schemas.openxmlformats.org/officeDocument/2006/relationships/slide" Target="/ppt/slides/slide6.xml" Id="R3f278a85c3364246" /><Relationship Type="http://schemas.openxmlformats.org/officeDocument/2006/relationships/slide" Target="/ppt/slides/slide7.xml" Id="R54ae6a4df9cd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fdf27180c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9d110fd34e27" /><Relationship Type="http://schemas.openxmlformats.org/officeDocument/2006/relationships/theme" Target="/ppt/slideMasters/theme/theme1.xml" Id="R8ff203e96541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79d110fd3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2a3b6738c49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a65ae527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12ef05b6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4356d82d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8ba7ab7b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312e14f8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951111c3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NORTHROADS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NORTHROADS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156 444 806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7 441 613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69 474 860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TOTALTRANSPORT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815 644 042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NORTHROADS AS</a:t>
            </a:r>
          </a:p>
        </p:txBody>
      </p:sp>
    </p:spTree>
  </p:cSld>
  <p:clrMapOvr>
    <a:masterClrMapping xmlns:a="http://schemas.openxmlformats.org/drawingml/2006/main"/>
  </p:clrMapOvr>
</p:sld>
</file>