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128071088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a46d143efd4ce5"/>
  </p:sldMasterIdLst>
  <p:sldIdLst>
    <p:sldId xmlns:r="http://schemas.openxmlformats.org/officeDocument/2006/relationships" id="256" r:id="R1f5c0727f4c4486f"/>
    <p:sldId xmlns:r="http://schemas.openxmlformats.org/officeDocument/2006/relationships" id="257" r:id="R7a9363a981224cbe"/>
    <p:sldId xmlns:r="http://schemas.openxmlformats.org/officeDocument/2006/relationships" id="258" r:id="Ra5c85f3831da42cb"/>
    <p:sldId xmlns:r="http://schemas.openxmlformats.org/officeDocument/2006/relationships" id="259" r:id="Rf9f6d9be3bb84a79"/>
    <p:sldId xmlns:r="http://schemas.openxmlformats.org/officeDocument/2006/relationships" id="260" r:id="Re89ae8bdc2754fea"/>
    <p:sldId xmlns:r="http://schemas.openxmlformats.org/officeDocument/2006/relationships" id="261" r:id="Ra72307572bdb42d4"/>
    <p:sldId xmlns:r="http://schemas.openxmlformats.org/officeDocument/2006/relationships" id="262" r:id="R6c10c61c1b50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46d143efd4ce5" /><Relationship Type="http://schemas.openxmlformats.org/officeDocument/2006/relationships/slide" Target="/ppt/slides/slide1.xml" Id="R1f5c0727f4c4486f" /><Relationship Type="http://schemas.openxmlformats.org/officeDocument/2006/relationships/slide" Target="/ppt/slides/slide2.xml" Id="R7a9363a981224cbe" /><Relationship Type="http://schemas.openxmlformats.org/officeDocument/2006/relationships/slide" Target="/ppt/slides/slide3.xml" Id="Ra5c85f3831da42cb" /><Relationship Type="http://schemas.openxmlformats.org/officeDocument/2006/relationships/slide" Target="/ppt/slides/slide4.xml" Id="Rf9f6d9be3bb84a79" /><Relationship Type="http://schemas.openxmlformats.org/officeDocument/2006/relationships/slide" Target="/ppt/slides/slide5.xml" Id="Re89ae8bdc2754fea" /><Relationship Type="http://schemas.openxmlformats.org/officeDocument/2006/relationships/slide" Target="/ppt/slides/slide6.xml" Id="Ra72307572bdb42d4" /><Relationship Type="http://schemas.openxmlformats.org/officeDocument/2006/relationships/slide" Target="/ppt/slides/slide7.xml" Id="R6c10c61c1b50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9547292064e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345433dc447d" /><Relationship Type="http://schemas.openxmlformats.org/officeDocument/2006/relationships/theme" Target="/ppt/slideMasters/theme/theme1.xml" Id="R26fc61cd31154f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1c345433dc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43857425f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7593515c746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22af1a4d146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8fe71c374e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1bf04cc66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2cc2e56ea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0163c4d9248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ERMA TAK OG FASADE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ERMA TAK OG FASADE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20 693 797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BACHE-WIIG MAGNUS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ERIK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Norderhaugveien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815 664 132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ERMA TAK OG FASADE AS</a:t>
            </a:r>
          </a:p>
        </p:txBody>
      </p:sp>
    </p:spTree>
  </p:cSld>
  <p:clrMapOvr>
    <a:masterClrMapping xmlns:a="http://schemas.openxmlformats.org/drawingml/2006/main"/>
  </p:clrMapOvr>
</p:sld>
</file>