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fcc3a28fa4a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44f757641454b"/>
  </p:sldMasterIdLst>
  <p:sldIdLst>
    <p:sldId xmlns:r="http://schemas.openxmlformats.org/officeDocument/2006/relationships" id="256" r:id="Rfb5a21ead6d14f8c"/>
    <p:sldId xmlns:r="http://schemas.openxmlformats.org/officeDocument/2006/relationships" id="257" r:id="Rf792f83b6295492e"/>
    <p:sldId xmlns:r="http://schemas.openxmlformats.org/officeDocument/2006/relationships" id="258" r:id="Rfda64a19cc5b4286"/>
    <p:sldId xmlns:r="http://schemas.openxmlformats.org/officeDocument/2006/relationships" id="259" r:id="R3ee36dff13e4410e"/>
    <p:sldId xmlns:r="http://schemas.openxmlformats.org/officeDocument/2006/relationships" id="260" r:id="Rfc5e8ac8959642bc"/>
    <p:sldId xmlns:r="http://schemas.openxmlformats.org/officeDocument/2006/relationships" id="261" r:id="Ra6d7500fe719453a"/>
    <p:sldId xmlns:r="http://schemas.openxmlformats.org/officeDocument/2006/relationships" id="262" r:id="R2bf668cc1739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44f757641454b" /><Relationship Type="http://schemas.openxmlformats.org/officeDocument/2006/relationships/slide" Target="/ppt/slides/slide1.xml" Id="Rfb5a21ead6d14f8c" /><Relationship Type="http://schemas.openxmlformats.org/officeDocument/2006/relationships/slide" Target="/ppt/slides/slide2.xml" Id="Rf792f83b6295492e" /><Relationship Type="http://schemas.openxmlformats.org/officeDocument/2006/relationships/slide" Target="/ppt/slides/slide3.xml" Id="Rfda64a19cc5b4286" /><Relationship Type="http://schemas.openxmlformats.org/officeDocument/2006/relationships/slide" Target="/ppt/slides/slide4.xml" Id="R3ee36dff13e4410e" /><Relationship Type="http://schemas.openxmlformats.org/officeDocument/2006/relationships/slide" Target="/ppt/slides/slide5.xml" Id="Rfc5e8ac8959642bc" /><Relationship Type="http://schemas.openxmlformats.org/officeDocument/2006/relationships/slide" Target="/ppt/slides/slide6.xml" Id="Ra6d7500fe719453a" /><Relationship Type="http://schemas.openxmlformats.org/officeDocument/2006/relationships/slide" Target="/ppt/slides/slide7.xml" Id="R2bf668cc1739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4e33f9240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8ec526a5b4e33" /><Relationship Type="http://schemas.openxmlformats.org/officeDocument/2006/relationships/theme" Target="/ppt/slideMasters/theme/theme1.xml" Id="R840f434fa723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d8ec526a5b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0b6e3dd2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2443901db49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957bdf90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bb5677ef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bba1405e6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cf0823b240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b968e52b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27 805 705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32 606 002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NDIAYE HANS CALIX BLACK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