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43d0e23aab4d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95771d9c24a1b"/>
  </p:sldMasterIdLst>
  <p:sldIdLst>
    <p:sldId xmlns:r="http://schemas.openxmlformats.org/officeDocument/2006/relationships" id="256" r:id="Rd786614a864544d2"/>
    <p:sldId xmlns:r="http://schemas.openxmlformats.org/officeDocument/2006/relationships" id="257" r:id="R97fcce7fde4347fc"/>
    <p:sldId xmlns:r="http://schemas.openxmlformats.org/officeDocument/2006/relationships" id="258" r:id="R00df4738f7da4295"/>
    <p:sldId xmlns:r="http://schemas.openxmlformats.org/officeDocument/2006/relationships" id="259" r:id="Rf6b53dd5f4fd4634"/>
    <p:sldId xmlns:r="http://schemas.openxmlformats.org/officeDocument/2006/relationships" id="260" r:id="R8c40d76427e44a76"/>
    <p:sldId xmlns:r="http://schemas.openxmlformats.org/officeDocument/2006/relationships" id="261" r:id="R2f3434d00d944a8d"/>
    <p:sldId xmlns:r="http://schemas.openxmlformats.org/officeDocument/2006/relationships" id="262" r:id="Refa7ffdd759c4b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95771d9c24a1b" /><Relationship Type="http://schemas.openxmlformats.org/officeDocument/2006/relationships/slide" Target="/ppt/slides/slide1.xml" Id="Rd786614a864544d2" /><Relationship Type="http://schemas.openxmlformats.org/officeDocument/2006/relationships/slide" Target="/ppt/slides/slide2.xml" Id="R97fcce7fde4347fc" /><Relationship Type="http://schemas.openxmlformats.org/officeDocument/2006/relationships/slide" Target="/ppt/slides/slide3.xml" Id="R00df4738f7da4295" /><Relationship Type="http://schemas.openxmlformats.org/officeDocument/2006/relationships/slide" Target="/ppt/slides/slide4.xml" Id="Rf6b53dd5f4fd4634" /><Relationship Type="http://schemas.openxmlformats.org/officeDocument/2006/relationships/slide" Target="/ppt/slides/slide5.xml" Id="R8c40d76427e44a76" /><Relationship Type="http://schemas.openxmlformats.org/officeDocument/2006/relationships/slide" Target="/ppt/slides/slide6.xml" Id="R2f3434d00d944a8d" /><Relationship Type="http://schemas.openxmlformats.org/officeDocument/2006/relationships/slide" Target="/ppt/slides/slide7.xml" Id="Refa7ffdd759c4b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1e7b83dd34a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cee5e353245f1" /><Relationship Type="http://schemas.openxmlformats.org/officeDocument/2006/relationships/theme" Target="/ppt/slideMasters/theme/theme1.xml" Id="Re7a5f43d6e7e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7cee5e353245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356d28ff64c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fd69653d74f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75ab9f5d9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0f4b26d0942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a47d5a0ef40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3dacbf5f746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e6f5bda7d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SANDØY HANDELSLAG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HANDELSLAG AS ble etablert [år] og holder til i Sandøy.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2 008 992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825 286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VEL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HARRY SANDØY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ARVE SANDØY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SANDØY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GRY SANDØY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LILLIAN SANDØY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Hamnevågen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6297 Sandøy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sandoy.hlag@outlook.com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815 711 432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HANDELSLAG AS</a:t>
            </a:r>
          </a:p>
        </p:txBody>
      </p:sp>
    </p:spTree>
  </p:cSld>
  <p:clrMapOvr>
    <a:masterClrMapping xmlns:a="http://schemas.openxmlformats.org/drawingml/2006/main"/>
  </p:clrMapOvr>
</p:sld>
</file>