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0c7449572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7d5bb49ca46cb"/>
  </p:sldMasterIdLst>
  <p:sldIdLst>
    <p:sldId xmlns:r="http://schemas.openxmlformats.org/officeDocument/2006/relationships" id="256" r:id="Redf37cc97ee341d3"/>
    <p:sldId xmlns:r="http://schemas.openxmlformats.org/officeDocument/2006/relationships" id="257" r:id="R7306f35134474ad8"/>
    <p:sldId xmlns:r="http://schemas.openxmlformats.org/officeDocument/2006/relationships" id="258" r:id="Rfee5ad4ac5284531"/>
    <p:sldId xmlns:r="http://schemas.openxmlformats.org/officeDocument/2006/relationships" id="259" r:id="Rbb623d1298e046bf"/>
    <p:sldId xmlns:r="http://schemas.openxmlformats.org/officeDocument/2006/relationships" id="260" r:id="R1e6f56143748467c"/>
    <p:sldId xmlns:r="http://schemas.openxmlformats.org/officeDocument/2006/relationships" id="261" r:id="R70995e5bac144891"/>
    <p:sldId xmlns:r="http://schemas.openxmlformats.org/officeDocument/2006/relationships" id="262" r:id="R2d35de58d81a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7d5bb49ca46cb" /><Relationship Type="http://schemas.openxmlformats.org/officeDocument/2006/relationships/slide" Target="/ppt/slides/slide1.xml" Id="Redf37cc97ee341d3" /><Relationship Type="http://schemas.openxmlformats.org/officeDocument/2006/relationships/slide" Target="/ppt/slides/slide2.xml" Id="R7306f35134474ad8" /><Relationship Type="http://schemas.openxmlformats.org/officeDocument/2006/relationships/slide" Target="/ppt/slides/slide3.xml" Id="Rfee5ad4ac5284531" /><Relationship Type="http://schemas.openxmlformats.org/officeDocument/2006/relationships/slide" Target="/ppt/slides/slide4.xml" Id="Rbb623d1298e046bf" /><Relationship Type="http://schemas.openxmlformats.org/officeDocument/2006/relationships/slide" Target="/ppt/slides/slide5.xml" Id="R1e6f56143748467c" /><Relationship Type="http://schemas.openxmlformats.org/officeDocument/2006/relationships/slide" Target="/ppt/slides/slide6.xml" Id="R70995e5bac144891" /><Relationship Type="http://schemas.openxmlformats.org/officeDocument/2006/relationships/slide" Target="/ppt/slides/slide7.xml" Id="R2d35de58d81a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8e3a24795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f14aa114462d" /><Relationship Type="http://schemas.openxmlformats.org/officeDocument/2006/relationships/theme" Target="/ppt/slideMasters/theme/theme1.xml" Id="Rd542436d2b80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2f14aa11446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fc8ee8ca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ac2c2c69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518b9145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ee0b9c0b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0e75dde74a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24a329a55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f278db7b04a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BY1 BILPLEIE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BY1 BILPLEIE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595 812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post@by1bilpleie.no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www.by1bilpleie.no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815 738 152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BY1 BILPLEIE AS</a:t>
            </a:r>
          </a:p>
        </p:txBody>
      </p:sp>
    </p:spTree>
  </p:cSld>
  <p:clrMapOvr>
    <a:masterClrMapping xmlns:a="http://schemas.openxmlformats.org/drawingml/2006/main"/>
  </p:clrMapOvr>
</p:sld>
</file>