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280f1f2c5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ad0d02a4142a0"/>
  </p:sldMasterIdLst>
  <p:sldIdLst>
    <p:sldId xmlns:r="http://schemas.openxmlformats.org/officeDocument/2006/relationships" id="256" r:id="R7501ae97a4c14c23"/>
    <p:sldId xmlns:r="http://schemas.openxmlformats.org/officeDocument/2006/relationships" id="257" r:id="R50e562c3435f4822"/>
    <p:sldId xmlns:r="http://schemas.openxmlformats.org/officeDocument/2006/relationships" id="258" r:id="R471d3d30347a4887"/>
    <p:sldId xmlns:r="http://schemas.openxmlformats.org/officeDocument/2006/relationships" id="259" r:id="R207d98c775844ee9"/>
    <p:sldId xmlns:r="http://schemas.openxmlformats.org/officeDocument/2006/relationships" id="260" r:id="R1c3e12ae1c8a4e22"/>
    <p:sldId xmlns:r="http://schemas.openxmlformats.org/officeDocument/2006/relationships" id="261" r:id="Rbc81df1b17a044b0"/>
    <p:sldId xmlns:r="http://schemas.openxmlformats.org/officeDocument/2006/relationships" id="262" r:id="R5400118882af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ad0d02a4142a0" /><Relationship Type="http://schemas.openxmlformats.org/officeDocument/2006/relationships/slide" Target="/ppt/slides/slide1.xml" Id="R7501ae97a4c14c23" /><Relationship Type="http://schemas.openxmlformats.org/officeDocument/2006/relationships/slide" Target="/ppt/slides/slide2.xml" Id="R50e562c3435f4822" /><Relationship Type="http://schemas.openxmlformats.org/officeDocument/2006/relationships/slide" Target="/ppt/slides/slide3.xml" Id="R471d3d30347a4887" /><Relationship Type="http://schemas.openxmlformats.org/officeDocument/2006/relationships/slide" Target="/ppt/slides/slide4.xml" Id="R207d98c775844ee9" /><Relationship Type="http://schemas.openxmlformats.org/officeDocument/2006/relationships/slide" Target="/ppt/slides/slide5.xml" Id="R1c3e12ae1c8a4e22" /><Relationship Type="http://schemas.openxmlformats.org/officeDocument/2006/relationships/slide" Target="/ppt/slides/slide6.xml" Id="Rbc81df1b17a044b0" /><Relationship Type="http://schemas.openxmlformats.org/officeDocument/2006/relationships/slide" Target="/ppt/slides/slide7.xml" Id="R5400118882af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e01f805c5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4e4148e048a9" /><Relationship Type="http://schemas.openxmlformats.org/officeDocument/2006/relationships/theme" Target="/ppt/slideMasters/theme/theme1.xml" Id="R840e3ae4f6ed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e4e4148e0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67081f00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96db962f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ce1770166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5455f76c41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069427091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a90d731bf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ba0cd9d5e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KLETTE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