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bdc84ff38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0401a311c40ec"/>
  </p:sldMasterIdLst>
  <p:sldIdLst>
    <p:sldId xmlns:r="http://schemas.openxmlformats.org/officeDocument/2006/relationships" id="256" r:id="R643644fc17d444cc"/>
    <p:sldId xmlns:r="http://schemas.openxmlformats.org/officeDocument/2006/relationships" id="257" r:id="R6a1c607aea914df1"/>
    <p:sldId xmlns:r="http://schemas.openxmlformats.org/officeDocument/2006/relationships" id="258" r:id="R49697707bb87408f"/>
    <p:sldId xmlns:r="http://schemas.openxmlformats.org/officeDocument/2006/relationships" id="259" r:id="R54942e4a11454b6d"/>
    <p:sldId xmlns:r="http://schemas.openxmlformats.org/officeDocument/2006/relationships" id="260" r:id="R540c68345255434d"/>
    <p:sldId xmlns:r="http://schemas.openxmlformats.org/officeDocument/2006/relationships" id="261" r:id="R3fe49ea5e25341bb"/>
    <p:sldId xmlns:r="http://schemas.openxmlformats.org/officeDocument/2006/relationships" id="262" r:id="Rbfc931228707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0401a311c40ec" /><Relationship Type="http://schemas.openxmlformats.org/officeDocument/2006/relationships/slide" Target="/ppt/slides/slide1.xml" Id="R643644fc17d444cc" /><Relationship Type="http://schemas.openxmlformats.org/officeDocument/2006/relationships/slide" Target="/ppt/slides/slide2.xml" Id="R6a1c607aea914df1" /><Relationship Type="http://schemas.openxmlformats.org/officeDocument/2006/relationships/slide" Target="/ppt/slides/slide3.xml" Id="R49697707bb87408f" /><Relationship Type="http://schemas.openxmlformats.org/officeDocument/2006/relationships/slide" Target="/ppt/slides/slide4.xml" Id="R54942e4a11454b6d" /><Relationship Type="http://schemas.openxmlformats.org/officeDocument/2006/relationships/slide" Target="/ppt/slides/slide5.xml" Id="R540c68345255434d" /><Relationship Type="http://schemas.openxmlformats.org/officeDocument/2006/relationships/slide" Target="/ppt/slides/slide6.xml" Id="R3fe49ea5e25341bb" /><Relationship Type="http://schemas.openxmlformats.org/officeDocument/2006/relationships/slide" Target="/ppt/slides/slide7.xml" Id="Rbfc931228707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106231d5b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bf309529443f" /><Relationship Type="http://schemas.openxmlformats.org/officeDocument/2006/relationships/theme" Target="/ppt/slideMasters/theme/theme1.xml" Id="R333d2c8baf68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3bf309529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01cb1e51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bebe733e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67785fac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e12c4dd82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5991b8d2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e72a8bfb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569751e37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 MUNKHAUGEN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MUNKHAUGEN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MUNKHAUGEN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MUNKHAUGEN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MUNKHAUGEN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MUNKHAUGEN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7 084 325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−2 484 249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9 968 162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57 869 987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61 613 481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MUNKHAUGEN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JOHAN MUNKHAUGEN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MUNKHAUGEN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815 783 352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MUNKHAUGEN HOLDING AS</a:t>
            </a:r>
          </a:p>
        </p:txBody>
      </p:sp>
    </p:spTree>
  </p:cSld>
  <p:clrMapOvr>
    <a:masterClrMapping xmlns:a="http://schemas.openxmlformats.org/drawingml/2006/main"/>
  </p:clrMapOvr>
</p:sld>
</file>