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7c1ee051f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a1af919144165"/>
  </p:sldMasterIdLst>
  <p:sldIdLst>
    <p:sldId xmlns:r="http://schemas.openxmlformats.org/officeDocument/2006/relationships" id="256" r:id="R984e426063194aa6"/>
    <p:sldId xmlns:r="http://schemas.openxmlformats.org/officeDocument/2006/relationships" id="257" r:id="Re42a894988514d7d"/>
    <p:sldId xmlns:r="http://schemas.openxmlformats.org/officeDocument/2006/relationships" id="258" r:id="R903c3b0b41f743f9"/>
    <p:sldId xmlns:r="http://schemas.openxmlformats.org/officeDocument/2006/relationships" id="259" r:id="Re311b662fcc94b97"/>
    <p:sldId xmlns:r="http://schemas.openxmlformats.org/officeDocument/2006/relationships" id="260" r:id="Ra65e6b37855041aa"/>
    <p:sldId xmlns:r="http://schemas.openxmlformats.org/officeDocument/2006/relationships" id="261" r:id="Rabe46f95b1184887"/>
    <p:sldId xmlns:r="http://schemas.openxmlformats.org/officeDocument/2006/relationships" id="262" r:id="R4636fc8d64b1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a1af919144165" /><Relationship Type="http://schemas.openxmlformats.org/officeDocument/2006/relationships/slide" Target="/ppt/slides/slide1.xml" Id="R984e426063194aa6" /><Relationship Type="http://schemas.openxmlformats.org/officeDocument/2006/relationships/slide" Target="/ppt/slides/slide2.xml" Id="Re42a894988514d7d" /><Relationship Type="http://schemas.openxmlformats.org/officeDocument/2006/relationships/slide" Target="/ppt/slides/slide3.xml" Id="R903c3b0b41f743f9" /><Relationship Type="http://schemas.openxmlformats.org/officeDocument/2006/relationships/slide" Target="/ppt/slides/slide4.xml" Id="Re311b662fcc94b97" /><Relationship Type="http://schemas.openxmlformats.org/officeDocument/2006/relationships/slide" Target="/ppt/slides/slide5.xml" Id="Ra65e6b37855041aa" /><Relationship Type="http://schemas.openxmlformats.org/officeDocument/2006/relationships/slide" Target="/ppt/slides/slide6.xml" Id="Rabe46f95b1184887" /><Relationship Type="http://schemas.openxmlformats.org/officeDocument/2006/relationships/slide" Target="/ppt/slides/slide7.xml" Id="R4636fc8d64b1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0e4fc05a5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5103b4fc4e94" /><Relationship Type="http://schemas.openxmlformats.org/officeDocument/2006/relationships/theme" Target="/ppt/slideMasters/theme/theme1.xml" Id="R652bff11818c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c5103b4fc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d68ad167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7afac206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e4940f2e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6b61fe45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9dfa6211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8dfcc301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6a34dcd0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