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c7406cbc0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247197a5c4d9f"/>
  </p:sldMasterIdLst>
  <p:sldIdLst>
    <p:sldId xmlns:r="http://schemas.openxmlformats.org/officeDocument/2006/relationships" id="256" r:id="Re1143b18dd2042a0"/>
    <p:sldId xmlns:r="http://schemas.openxmlformats.org/officeDocument/2006/relationships" id="257" r:id="R646a936653794cc2"/>
    <p:sldId xmlns:r="http://schemas.openxmlformats.org/officeDocument/2006/relationships" id="258" r:id="Rb7973966a2fd4b4e"/>
    <p:sldId xmlns:r="http://schemas.openxmlformats.org/officeDocument/2006/relationships" id="259" r:id="R1723fdf6895c4fc3"/>
    <p:sldId xmlns:r="http://schemas.openxmlformats.org/officeDocument/2006/relationships" id="260" r:id="R6e09bb9e962a43fb"/>
    <p:sldId xmlns:r="http://schemas.openxmlformats.org/officeDocument/2006/relationships" id="261" r:id="Rafecd94a2b624a61"/>
    <p:sldId xmlns:r="http://schemas.openxmlformats.org/officeDocument/2006/relationships" id="262" r:id="Ra12a8ebc14c844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247197a5c4d9f" /><Relationship Type="http://schemas.openxmlformats.org/officeDocument/2006/relationships/slide" Target="/ppt/slides/slide1.xml" Id="Re1143b18dd2042a0" /><Relationship Type="http://schemas.openxmlformats.org/officeDocument/2006/relationships/slide" Target="/ppt/slides/slide2.xml" Id="R646a936653794cc2" /><Relationship Type="http://schemas.openxmlformats.org/officeDocument/2006/relationships/slide" Target="/ppt/slides/slide3.xml" Id="Rb7973966a2fd4b4e" /><Relationship Type="http://schemas.openxmlformats.org/officeDocument/2006/relationships/slide" Target="/ppt/slides/slide4.xml" Id="R1723fdf6895c4fc3" /><Relationship Type="http://schemas.openxmlformats.org/officeDocument/2006/relationships/slide" Target="/ppt/slides/slide5.xml" Id="R6e09bb9e962a43fb" /><Relationship Type="http://schemas.openxmlformats.org/officeDocument/2006/relationships/slide" Target="/ppt/slides/slide6.xml" Id="Rafecd94a2b624a61" /><Relationship Type="http://schemas.openxmlformats.org/officeDocument/2006/relationships/slide" Target="/ppt/slides/slide7.xml" Id="Ra12a8ebc14c844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56d0aec9b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9cd470bb94716" /><Relationship Type="http://schemas.openxmlformats.org/officeDocument/2006/relationships/theme" Target="/ppt/slideMasters/theme/theme1.xml" Id="Rba98d3c0a197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9cd470bb9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0bc48e9f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da761aa9d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d0b4a059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e069897f1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a452e5540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102dea65d4e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fbf82be06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EHO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4 895 994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 HOLMSVEEN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815 810 732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