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2186fdaab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1e3a83dfe40e2"/>
  </p:sldMasterIdLst>
  <p:sldIdLst>
    <p:sldId xmlns:r="http://schemas.openxmlformats.org/officeDocument/2006/relationships" id="256" r:id="R6dc4b59df23946d4"/>
    <p:sldId xmlns:r="http://schemas.openxmlformats.org/officeDocument/2006/relationships" id="257" r:id="Re363e8d148e84574"/>
    <p:sldId xmlns:r="http://schemas.openxmlformats.org/officeDocument/2006/relationships" id="258" r:id="R3eb9cb9fdd8043f2"/>
    <p:sldId xmlns:r="http://schemas.openxmlformats.org/officeDocument/2006/relationships" id="259" r:id="R82e40f9bc48d4931"/>
    <p:sldId xmlns:r="http://schemas.openxmlformats.org/officeDocument/2006/relationships" id="260" r:id="Rb0708aa79899496c"/>
    <p:sldId xmlns:r="http://schemas.openxmlformats.org/officeDocument/2006/relationships" id="261" r:id="Rad742066353a4024"/>
    <p:sldId xmlns:r="http://schemas.openxmlformats.org/officeDocument/2006/relationships" id="262" r:id="Rfab9d078c33a4b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1e3a83dfe40e2" /><Relationship Type="http://schemas.openxmlformats.org/officeDocument/2006/relationships/slide" Target="/ppt/slides/slide1.xml" Id="R6dc4b59df23946d4" /><Relationship Type="http://schemas.openxmlformats.org/officeDocument/2006/relationships/slide" Target="/ppt/slides/slide2.xml" Id="Re363e8d148e84574" /><Relationship Type="http://schemas.openxmlformats.org/officeDocument/2006/relationships/slide" Target="/ppt/slides/slide3.xml" Id="R3eb9cb9fdd8043f2" /><Relationship Type="http://schemas.openxmlformats.org/officeDocument/2006/relationships/slide" Target="/ppt/slides/slide4.xml" Id="R82e40f9bc48d4931" /><Relationship Type="http://schemas.openxmlformats.org/officeDocument/2006/relationships/slide" Target="/ppt/slides/slide5.xml" Id="Rb0708aa79899496c" /><Relationship Type="http://schemas.openxmlformats.org/officeDocument/2006/relationships/slide" Target="/ppt/slides/slide6.xml" Id="Rad742066353a4024" /><Relationship Type="http://schemas.openxmlformats.org/officeDocument/2006/relationships/slide" Target="/ppt/slides/slide7.xml" Id="Rfab9d078c33a4b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aefeaac67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79724ba584eab" /><Relationship Type="http://schemas.openxmlformats.org/officeDocument/2006/relationships/theme" Target="/ppt/slideMasters/theme/theme1.xml" Id="R419b2e8de63c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79724ba58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81153efec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aafafff6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0dbc0ce4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2bdde5049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35ec2b9e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0e464c5a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56a9a166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HOLTANNA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HOLTANNA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7 579 530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ERIK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Borgundvegen 209B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holtanna.as@gmail.com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815 890 442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HOLTANNA AS</a:t>
            </a:r>
          </a:p>
        </p:txBody>
      </p:sp>
    </p:spTree>
  </p:cSld>
  <p:clrMapOvr>
    <a:masterClrMapping xmlns:a="http://schemas.openxmlformats.org/drawingml/2006/main"/>
  </p:clrMapOvr>
</p:sld>
</file>