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b78798ba2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ca1ee826843fb"/>
  </p:sldMasterIdLst>
  <p:sldIdLst>
    <p:sldId xmlns:r="http://schemas.openxmlformats.org/officeDocument/2006/relationships" id="256" r:id="R533219d850c543f6"/>
    <p:sldId xmlns:r="http://schemas.openxmlformats.org/officeDocument/2006/relationships" id="257" r:id="Ref69ed6ef9b44f10"/>
    <p:sldId xmlns:r="http://schemas.openxmlformats.org/officeDocument/2006/relationships" id="258" r:id="R02ec460b1ef143f5"/>
    <p:sldId xmlns:r="http://schemas.openxmlformats.org/officeDocument/2006/relationships" id="259" r:id="Rbd27680e62634b68"/>
    <p:sldId xmlns:r="http://schemas.openxmlformats.org/officeDocument/2006/relationships" id="260" r:id="R6cec810638304231"/>
    <p:sldId xmlns:r="http://schemas.openxmlformats.org/officeDocument/2006/relationships" id="261" r:id="R7ccf65007f214ae1"/>
    <p:sldId xmlns:r="http://schemas.openxmlformats.org/officeDocument/2006/relationships" id="262" r:id="R36e8df6229bf42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ca1ee826843fb" /><Relationship Type="http://schemas.openxmlformats.org/officeDocument/2006/relationships/slide" Target="/ppt/slides/slide1.xml" Id="R533219d850c543f6" /><Relationship Type="http://schemas.openxmlformats.org/officeDocument/2006/relationships/slide" Target="/ppt/slides/slide2.xml" Id="Ref69ed6ef9b44f10" /><Relationship Type="http://schemas.openxmlformats.org/officeDocument/2006/relationships/slide" Target="/ppt/slides/slide3.xml" Id="R02ec460b1ef143f5" /><Relationship Type="http://schemas.openxmlformats.org/officeDocument/2006/relationships/slide" Target="/ppt/slides/slide4.xml" Id="Rbd27680e62634b68" /><Relationship Type="http://schemas.openxmlformats.org/officeDocument/2006/relationships/slide" Target="/ppt/slides/slide5.xml" Id="R6cec810638304231" /><Relationship Type="http://schemas.openxmlformats.org/officeDocument/2006/relationships/slide" Target="/ppt/slides/slide6.xml" Id="R7ccf65007f214ae1" /><Relationship Type="http://schemas.openxmlformats.org/officeDocument/2006/relationships/slide" Target="/ppt/slides/slide7.xml" Id="R36e8df6229bf42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287f1de43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930ba76f4004" /><Relationship Type="http://schemas.openxmlformats.org/officeDocument/2006/relationships/theme" Target="/ppt/slideMasters/theme/theme1.xml" Id="Recdd62bba4724c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d930ba76f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80d740a2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1805263a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59e7a43a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74b107f7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d536de34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7c8310b3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10a114e09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102 229 089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816 025 982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FORVALTNING AS</a:t>
            </a:r>
          </a:p>
        </p:txBody>
      </p:sp>
    </p:spTree>
  </p:cSld>
  <p:clrMapOvr>
    <a:masterClrMapping xmlns:a="http://schemas.openxmlformats.org/drawingml/2006/main"/>
  </p:clrMapOvr>
</p:sld>
</file>