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bcf71b08db45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9216637aca41f8"/>
  </p:sldMasterIdLst>
  <p:sldIdLst>
    <p:sldId xmlns:r="http://schemas.openxmlformats.org/officeDocument/2006/relationships" id="256" r:id="Rb1f98d6720fb4b8a"/>
    <p:sldId xmlns:r="http://schemas.openxmlformats.org/officeDocument/2006/relationships" id="257" r:id="R49a9e2627c4c4205"/>
    <p:sldId xmlns:r="http://schemas.openxmlformats.org/officeDocument/2006/relationships" id="258" r:id="Ra74edfe4a94e431b"/>
    <p:sldId xmlns:r="http://schemas.openxmlformats.org/officeDocument/2006/relationships" id="259" r:id="R83d52599cc3945ea"/>
    <p:sldId xmlns:r="http://schemas.openxmlformats.org/officeDocument/2006/relationships" id="260" r:id="R8a0f525f59a647b4"/>
    <p:sldId xmlns:r="http://schemas.openxmlformats.org/officeDocument/2006/relationships" id="261" r:id="R96417e0bcf1145c4"/>
    <p:sldId xmlns:r="http://schemas.openxmlformats.org/officeDocument/2006/relationships" id="262" r:id="R258e06d1864e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216637aca41f8" /><Relationship Type="http://schemas.openxmlformats.org/officeDocument/2006/relationships/slide" Target="/ppt/slides/slide1.xml" Id="Rb1f98d6720fb4b8a" /><Relationship Type="http://schemas.openxmlformats.org/officeDocument/2006/relationships/slide" Target="/ppt/slides/slide2.xml" Id="R49a9e2627c4c4205" /><Relationship Type="http://schemas.openxmlformats.org/officeDocument/2006/relationships/slide" Target="/ppt/slides/slide3.xml" Id="Ra74edfe4a94e431b" /><Relationship Type="http://schemas.openxmlformats.org/officeDocument/2006/relationships/slide" Target="/ppt/slides/slide4.xml" Id="R83d52599cc3945ea" /><Relationship Type="http://schemas.openxmlformats.org/officeDocument/2006/relationships/slide" Target="/ppt/slides/slide5.xml" Id="R8a0f525f59a647b4" /><Relationship Type="http://schemas.openxmlformats.org/officeDocument/2006/relationships/slide" Target="/ppt/slides/slide6.xml" Id="R96417e0bcf1145c4" /><Relationship Type="http://schemas.openxmlformats.org/officeDocument/2006/relationships/slide" Target="/ppt/slides/slide7.xml" Id="R258e06d1864e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6b7f82e6e42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edcdf684e47b9" /><Relationship Type="http://schemas.openxmlformats.org/officeDocument/2006/relationships/theme" Target="/ppt/slideMasters/theme/theme1.xml" Id="R45a0e5ca287b4b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1edcdf684e47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ae32168b5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0e328d10049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e9cfdd88241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490567d0c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e8984b11142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35a9679c346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ac9a3cbfe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RIJE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860 336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1 669 126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RUBEN LIE HAKKEBO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Brattvollvegen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816 034 582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