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f7b2a4a4c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cd6a511d245f6"/>
  </p:sldMasterIdLst>
  <p:sldIdLst>
    <p:sldId xmlns:r="http://schemas.openxmlformats.org/officeDocument/2006/relationships" id="256" r:id="Rd48fe0c57b6f471b"/>
    <p:sldId xmlns:r="http://schemas.openxmlformats.org/officeDocument/2006/relationships" id="257" r:id="Rfba97f69d3e74ed8"/>
    <p:sldId xmlns:r="http://schemas.openxmlformats.org/officeDocument/2006/relationships" id="258" r:id="R2f6829a85ce04ba9"/>
    <p:sldId xmlns:r="http://schemas.openxmlformats.org/officeDocument/2006/relationships" id="259" r:id="Rdbc5942129634fc5"/>
    <p:sldId xmlns:r="http://schemas.openxmlformats.org/officeDocument/2006/relationships" id="260" r:id="R3787747868fb4a8b"/>
    <p:sldId xmlns:r="http://schemas.openxmlformats.org/officeDocument/2006/relationships" id="261" r:id="R09f472be5ea04014"/>
    <p:sldId xmlns:r="http://schemas.openxmlformats.org/officeDocument/2006/relationships" id="262" r:id="Rfa426bb38a16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cd6a511d245f6" /><Relationship Type="http://schemas.openxmlformats.org/officeDocument/2006/relationships/slide" Target="/ppt/slides/slide1.xml" Id="Rd48fe0c57b6f471b" /><Relationship Type="http://schemas.openxmlformats.org/officeDocument/2006/relationships/slide" Target="/ppt/slides/slide2.xml" Id="Rfba97f69d3e74ed8" /><Relationship Type="http://schemas.openxmlformats.org/officeDocument/2006/relationships/slide" Target="/ppt/slides/slide3.xml" Id="R2f6829a85ce04ba9" /><Relationship Type="http://schemas.openxmlformats.org/officeDocument/2006/relationships/slide" Target="/ppt/slides/slide4.xml" Id="Rdbc5942129634fc5" /><Relationship Type="http://schemas.openxmlformats.org/officeDocument/2006/relationships/slide" Target="/ppt/slides/slide5.xml" Id="R3787747868fb4a8b" /><Relationship Type="http://schemas.openxmlformats.org/officeDocument/2006/relationships/slide" Target="/ppt/slides/slide6.xml" Id="R09f472be5ea04014" /><Relationship Type="http://schemas.openxmlformats.org/officeDocument/2006/relationships/slide" Target="/ppt/slides/slide7.xml" Id="Rfa426bb38a16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f9700df22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967159e6f4896" /><Relationship Type="http://schemas.openxmlformats.org/officeDocument/2006/relationships/theme" Target="/ppt/slideMasters/theme/theme1.xml" Id="R5785c1e5d0b644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967159e6f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6866669f2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fa6654fa4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b12743de6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892c38bf9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6be4546d3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71cbd0471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b5a3ac804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E.A. SMITH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E.A.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E.A. SMITH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E.A.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E.A.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E.A.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3 644 993 000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−94 939 000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−112 947 000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517 465 000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2 347 149 000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E.A.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TRR INVEST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TRR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E.A.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Heggstadmoen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59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816 051 142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E.A. SMITH AS</a:t>
            </a:r>
          </a:p>
        </p:txBody>
      </p:sp>
    </p:spTree>
  </p:cSld>
  <p:clrMapOvr>
    <a:masterClrMapping xmlns:a="http://schemas.openxmlformats.org/drawingml/2006/main"/>
  </p:clrMapOvr>
</p:sld>
</file>