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9048150db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b5f47ad904e83"/>
  </p:sldMasterIdLst>
  <p:sldIdLst>
    <p:sldId xmlns:r="http://schemas.openxmlformats.org/officeDocument/2006/relationships" id="256" r:id="Rcd55ca85bcce4f29"/>
    <p:sldId xmlns:r="http://schemas.openxmlformats.org/officeDocument/2006/relationships" id="257" r:id="Rf608ddbad42e4f49"/>
    <p:sldId xmlns:r="http://schemas.openxmlformats.org/officeDocument/2006/relationships" id="258" r:id="R3841cd2afabe4ff3"/>
    <p:sldId xmlns:r="http://schemas.openxmlformats.org/officeDocument/2006/relationships" id="259" r:id="R7eb542fce2f84cc2"/>
    <p:sldId xmlns:r="http://schemas.openxmlformats.org/officeDocument/2006/relationships" id="260" r:id="R39d7353364ae49ad"/>
    <p:sldId xmlns:r="http://schemas.openxmlformats.org/officeDocument/2006/relationships" id="261" r:id="R1f5ec2ce585f41ac"/>
    <p:sldId xmlns:r="http://schemas.openxmlformats.org/officeDocument/2006/relationships" id="262" r:id="R516efc931ea8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b5f47ad904e83" /><Relationship Type="http://schemas.openxmlformats.org/officeDocument/2006/relationships/slide" Target="/ppt/slides/slide1.xml" Id="Rcd55ca85bcce4f29" /><Relationship Type="http://schemas.openxmlformats.org/officeDocument/2006/relationships/slide" Target="/ppt/slides/slide2.xml" Id="Rf608ddbad42e4f49" /><Relationship Type="http://schemas.openxmlformats.org/officeDocument/2006/relationships/slide" Target="/ppt/slides/slide3.xml" Id="R3841cd2afabe4ff3" /><Relationship Type="http://schemas.openxmlformats.org/officeDocument/2006/relationships/slide" Target="/ppt/slides/slide4.xml" Id="R7eb542fce2f84cc2" /><Relationship Type="http://schemas.openxmlformats.org/officeDocument/2006/relationships/slide" Target="/ppt/slides/slide5.xml" Id="R39d7353364ae49ad" /><Relationship Type="http://schemas.openxmlformats.org/officeDocument/2006/relationships/slide" Target="/ppt/slides/slide6.xml" Id="R1f5ec2ce585f41ac" /><Relationship Type="http://schemas.openxmlformats.org/officeDocument/2006/relationships/slide" Target="/ppt/slides/slide7.xml" Id="R516efc931ea8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6d9851696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7fcab69f64434" /><Relationship Type="http://schemas.openxmlformats.org/officeDocument/2006/relationships/theme" Target="/ppt/slideMasters/theme/theme1.xml" Id="R52beb10d23f9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7fcab69f6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b4a4a78bc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9a4d3ddd1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a0c7b089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b5454b26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9ea650ce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69e8abbc49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724253e55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MATS ERIKSEN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634 522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MATS UNDSET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ERIKSEN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Tverrvei 4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816 052 602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ERIKSEN HOLDING AS</a:t>
            </a:r>
          </a:p>
        </p:txBody>
      </p:sp>
    </p:spTree>
  </p:cSld>
  <p:clrMapOvr>
    <a:masterClrMapping xmlns:a="http://schemas.openxmlformats.org/drawingml/2006/main"/>
  </p:clrMapOvr>
</p:sld>
</file>