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df54ecfe6d4e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87c957ca424cdd"/>
  </p:sldMasterIdLst>
  <p:sldIdLst>
    <p:sldId xmlns:r="http://schemas.openxmlformats.org/officeDocument/2006/relationships" id="256" r:id="R114ad8a465334d30"/>
    <p:sldId xmlns:r="http://schemas.openxmlformats.org/officeDocument/2006/relationships" id="257" r:id="Ra45bee5ed68a429e"/>
    <p:sldId xmlns:r="http://schemas.openxmlformats.org/officeDocument/2006/relationships" id="258" r:id="Re1e57e4f39344f07"/>
    <p:sldId xmlns:r="http://schemas.openxmlformats.org/officeDocument/2006/relationships" id="259" r:id="Ra786e3ba1c1a4e08"/>
    <p:sldId xmlns:r="http://schemas.openxmlformats.org/officeDocument/2006/relationships" id="260" r:id="Rc15ed85912434cbe"/>
    <p:sldId xmlns:r="http://schemas.openxmlformats.org/officeDocument/2006/relationships" id="261" r:id="Rabb78208fd4046e7"/>
    <p:sldId xmlns:r="http://schemas.openxmlformats.org/officeDocument/2006/relationships" id="262" r:id="R01f32076877e48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87c957ca424cdd" /><Relationship Type="http://schemas.openxmlformats.org/officeDocument/2006/relationships/slide" Target="/ppt/slides/slide1.xml" Id="R114ad8a465334d30" /><Relationship Type="http://schemas.openxmlformats.org/officeDocument/2006/relationships/slide" Target="/ppt/slides/slide2.xml" Id="Ra45bee5ed68a429e" /><Relationship Type="http://schemas.openxmlformats.org/officeDocument/2006/relationships/slide" Target="/ppt/slides/slide3.xml" Id="Re1e57e4f39344f07" /><Relationship Type="http://schemas.openxmlformats.org/officeDocument/2006/relationships/slide" Target="/ppt/slides/slide4.xml" Id="Ra786e3ba1c1a4e08" /><Relationship Type="http://schemas.openxmlformats.org/officeDocument/2006/relationships/slide" Target="/ppt/slides/slide5.xml" Id="Rc15ed85912434cbe" /><Relationship Type="http://schemas.openxmlformats.org/officeDocument/2006/relationships/slide" Target="/ppt/slides/slide6.xml" Id="Rabb78208fd4046e7" /><Relationship Type="http://schemas.openxmlformats.org/officeDocument/2006/relationships/slide" Target="/ppt/slides/slide7.xml" Id="R01f32076877e48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9a0fd679b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eabd28f2440a0" /><Relationship Type="http://schemas.openxmlformats.org/officeDocument/2006/relationships/theme" Target="/ppt/slideMasters/theme/theme1.xml" Id="R5a0a5589f1714f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eabd28f24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9183fc91949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8c1f0522a4c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eca75ae8c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07753b020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94fb36a0843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3388a3a4847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15f522ab4f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VVS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2 182 258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RUUD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Morten Ruud, Refsnesskogen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1512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816 173 892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VVS AS</a:t>
            </a:r>
          </a:p>
        </p:txBody>
      </p:sp>
    </p:spTree>
  </p:cSld>
  <p:clrMapOvr>
    <a:masterClrMapping xmlns:a="http://schemas.openxmlformats.org/drawingml/2006/main"/>
  </p:clrMapOvr>
</p:sld>
</file>