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7777bf2a6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4fcbd2e8a4696"/>
  </p:sldMasterIdLst>
  <p:sldIdLst>
    <p:sldId xmlns:r="http://schemas.openxmlformats.org/officeDocument/2006/relationships" id="256" r:id="R95029fac718b4dd2"/>
    <p:sldId xmlns:r="http://schemas.openxmlformats.org/officeDocument/2006/relationships" id="257" r:id="R2079360a51244c34"/>
    <p:sldId xmlns:r="http://schemas.openxmlformats.org/officeDocument/2006/relationships" id="258" r:id="Ra7ea81fad2964fee"/>
    <p:sldId xmlns:r="http://schemas.openxmlformats.org/officeDocument/2006/relationships" id="259" r:id="Rdaace9441cb84ebc"/>
    <p:sldId xmlns:r="http://schemas.openxmlformats.org/officeDocument/2006/relationships" id="260" r:id="R46897b7e01ba48e7"/>
    <p:sldId xmlns:r="http://schemas.openxmlformats.org/officeDocument/2006/relationships" id="261" r:id="Rcbd0eebe1cd34bbf"/>
    <p:sldId xmlns:r="http://schemas.openxmlformats.org/officeDocument/2006/relationships" id="262" r:id="R341c4bc51421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4fcbd2e8a4696" /><Relationship Type="http://schemas.openxmlformats.org/officeDocument/2006/relationships/slide" Target="/ppt/slides/slide1.xml" Id="R95029fac718b4dd2" /><Relationship Type="http://schemas.openxmlformats.org/officeDocument/2006/relationships/slide" Target="/ppt/slides/slide2.xml" Id="R2079360a51244c34" /><Relationship Type="http://schemas.openxmlformats.org/officeDocument/2006/relationships/slide" Target="/ppt/slides/slide3.xml" Id="Ra7ea81fad2964fee" /><Relationship Type="http://schemas.openxmlformats.org/officeDocument/2006/relationships/slide" Target="/ppt/slides/slide4.xml" Id="Rdaace9441cb84ebc" /><Relationship Type="http://schemas.openxmlformats.org/officeDocument/2006/relationships/slide" Target="/ppt/slides/slide5.xml" Id="R46897b7e01ba48e7" /><Relationship Type="http://schemas.openxmlformats.org/officeDocument/2006/relationships/slide" Target="/ppt/slides/slide6.xml" Id="Rcbd0eebe1cd34bbf" /><Relationship Type="http://schemas.openxmlformats.org/officeDocument/2006/relationships/slide" Target="/ppt/slides/slide7.xml" Id="R341c4bc51421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746b9ab99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9104412514b68" /><Relationship Type="http://schemas.openxmlformats.org/officeDocument/2006/relationships/theme" Target="/ppt/slideMasters/theme/theme1.xml" Id="Rbc5b614afd5440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910441251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0766f202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f60606dcd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31cb59e1f42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73f97199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2af31dd48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7f4edf00f46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92ee2557f46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AVANSIS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AVANSIS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AVANSIS PROSJEKT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AVANSIS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AVANSIS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AVANSIS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2 149 860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871 279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AVANSIS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BULLDOG AVENSIS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AVANSIS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Olsvikveien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post@rettingenior.no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www.rettingenior.no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816 198 852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AVANSIS PROSJEKT AS</a:t>
            </a:r>
          </a:p>
        </p:txBody>
      </p:sp>
    </p:spTree>
  </p:cSld>
  <p:clrMapOvr>
    <a:masterClrMapping xmlns:a="http://schemas.openxmlformats.org/drawingml/2006/main"/>
  </p:clrMapOvr>
</p:sld>
</file>