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3588eb89d444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0f1916c5ed4397"/>
  </p:sldMasterIdLst>
  <p:sldIdLst>
    <p:sldId xmlns:r="http://schemas.openxmlformats.org/officeDocument/2006/relationships" id="256" r:id="R83634a88aaa74c6f"/>
    <p:sldId xmlns:r="http://schemas.openxmlformats.org/officeDocument/2006/relationships" id="257" r:id="R1446af06d0b649e5"/>
    <p:sldId xmlns:r="http://schemas.openxmlformats.org/officeDocument/2006/relationships" id="258" r:id="R12735199982e4502"/>
    <p:sldId xmlns:r="http://schemas.openxmlformats.org/officeDocument/2006/relationships" id="259" r:id="Rc13a9bd350a14178"/>
    <p:sldId xmlns:r="http://schemas.openxmlformats.org/officeDocument/2006/relationships" id="260" r:id="Rd4b7333ff45540ce"/>
    <p:sldId xmlns:r="http://schemas.openxmlformats.org/officeDocument/2006/relationships" id="261" r:id="R64d484a861ad4cc5"/>
    <p:sldId xmlns:r="http://schemas.openxmlformats.org/officeDocument/2006/relationships" id="262" r:id="R8a23c6eef0564f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0f1916c5ed4397" /><Relationship Type="http://schemas.openxmlformats.org/officeDocument/2006/relationships/slide" Target="/ppt/slides/slide1.xml" Id="R83634a88aaa74c6f" /><Relationship Type="http://schemas.openxmlformats.org/officeDocument/2006/relationships/slide" Target="/ppt/slides/slide2.xml" Id="R1446af06d0b649e5" /><Relationship Type="http://schemas.openxmlformats.org/officeDocument/2006/relationships/slide" Target="/ppt/slides/slide3.xml" Id="R12735199982e4502" /><Relationship Type="http://schemas.openxmlformats.org/officeDocument/2006/relationships/slide" Target="/ppt/slides/slide4.xml" Id="Rc13a9bd350a14178" /><Relationship Type="http://schemas.openxmlformats.org/officeDocument/2006/relationships/slide" Target="/ppt/slides/slide5.xml" Id="Rd4b7333ff45540ce" /><Relationship Type="http://schemas.openxmlformats.org/officeDocument/2006/relationships/slide" Target="/ppt/slides/slide6.xml" Id="R64d484a861ad4cc5" /><Relationship Type="http://schemas.openxmlformats.org/officeDocument/2006/relationships/slide" Target="/ppt/slides/slide7.xml" Id="R8a23c6eef0564f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6a19918fdc4f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c99720d9d4edf" /><Relationship Type="http://schemas.openxmlformats.org/officeDocument/2006/relationships/theme" Target="/ppt/slideMasters/theme/theme1.xml" Id="R6d98aa7a3dbd49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ac99720d9d4e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1eaa3050d45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d2ec722b440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58b34619e43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292bc053846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81380223740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cbf469a2445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e82f5ab6d4a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SOMMERTUNE FORSK.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SOMMERTUNE FORSK.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SOMMERTUNE FORSK.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SOMMERTUNE FORSK.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SOMMERTUNE FORSK.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SOMMERTUNE FORSK.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−264 667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5 262 820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51 945 708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SOMMERTUNE FORSK.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ALEKSANDRA IRENE SOMMERTUNE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SOMMERTUNE FORSK.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Trælvikveien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8906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816 205 352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SOMMERTUNE FORSK. AS</a:t>
            </a:r>
          </a:p>
        </p:txBody>
      </p:sp>
    </p:spTree>
  </p:cSld>
  <p:clrMapOvr>
    <a:masterClrMapping xmlns:a="http://schemas.openxmlformats.org/drawingml/2006/main"/>
  </p:clrMapOvr>
</p:sld>
</file>