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d034dd6aa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19c527f484e17"/>
  </p:sldMasterIdLst>
  <p:sldIdLst>
    <p:sldId xmlns:r="http://schemas.openxmlformats.org/officeDocument/2006/relationships" id="256" r:id="R1068b1a348da4b1c"/>
    <p:sldId xmlns:r="http://schemas.openxmlformats.org/officeDocument/2006/relationships" id="257" r:id="R5d1727b8ea3e495d"/>
    <p:sldId xmlns:r="http://schemas.openxmlformats.org/officeDocument/2006/relationships" id="258" r:id="Rcd8bbe845d51487c"/>
    <p:sldId xmlns:r="http://schemas.openxmlformats.org/officeDocument/2006/relationships" id="259" r:id="R84b72c9178664318"/>
    <p:sldId xmlns:r="http://schemas.openxmlformats.org/officeDocument/2006/relationships" id="260" r:id="Rde83d5f3971e4e9e"/>
    <p:sldId xmlns:r="http://schemas.openxmlformats.org/officeDocument/2006/relationships" id="261" r:id="R49a5c28ad87b4dd4"/>
    <p:sldId xmlns:r="http://schemas.openxmlformats.org/officeDocument/2006/relationships" id="262" r:id="R4e32086ce3c0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19c527f484e17" /><Relationship Type="http://schemas.openxmlformats.org/officeDocument/2006/relationships/slide" Target="/ppt/slides/slide1.xml" Id="R1068b1a348da4b1c" /><Relationship Type="http://schemas.openxmlformats.org/officeDocument/2006/relationships/slide" Target="/ppt/slides/slide2.xml" Id="R5d1727b8ea3e495d" /><Relationship Type="http://schemas.openxmlformats.org/officeDocument/2006/relationships/slide" Target="/ppt/slides/slide3.xml" Id="Rcd8bbe845d51487c" /><Relationship Type="http://schemas.openxmlformats.org/officeDocument/2006/relationships/slide" Target="/ppt/slides/slide4.xml" Id="R84b72c9178664318" /><Relationship Type="http://schemas.openxmlformats.org/officeDocument/2006/relationships/slide" Target="/ppt/slides/slide5.xml" Id="Rde83d5f3971e4e9e" /><Relationship Type="http://schemas.openxmlformats.org/officeDocument/2006/relationships/slide" Target="/ppt/slides/slide6.xml" Id="R49a5c28ad87b4dd4" /><Relationship Type="http://schemas.openxmlformats.org/officeDocument/2006/relationships/slide" Target="/ppt/slides/slide7.xml" Id="R4e32086ce3c0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b2f48a9f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498190cd48c5" /><Relationship Type="http://schemas.openxmlformats.org/officeDocument/2006/relationships/theme" Target="/ppt/slideMasters/theme/theme1.xml" Id="R31895393f478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c498190cd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0f59fd82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c9e98289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3f3be2d6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6041dd50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bd226119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b369af3f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c302921a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846 729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3 362 176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