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4665ee40b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530bf3974e72"/>
  </p:sldMasterIdLst>
  <p:sldIdLst>
    <p:sldId xmlns:r="http://schemas.openxmlformats.org/officeDocument/2006/relationships" id="256" r:id="Ra30198e4cf9a45f4"/>
    <p:sldId xmlns:r="http://schemas.openxmlformats.org/officeDocument/2006/relationships" id="257" r:id="Rc99496f737a54bcf"/>
    <p:sldId xmlns:r="http://schemas.openxmlformats.org/officeDocument/2006/relationships" id="258" r:id="R69fd5805ab5d40fc"/>
    <p:sldId xmlns:r="http://schemas.openxmlformats.org/officeDocument/2006/relationships" id="259" r:id="Re1ffd2cb98ff4cda"/>
    <p:sldId xmlns:r="http://schemas.openxmlformats.org/officeDocument/2006/relationships" id="260" r:id="Rb27b3dff57f44b91"/>
    <p:sldId xmlns:r="http://schemas.openxmlformats.org/officeDocument/2006/relationships" id="261" r:id="R5c2b7541cca2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530bf3974e72" /><Relationship Type="http://schemas.openxmlformats.org/officeDocument/2006/relationships/slide" Target="/ppt/slides/slide1.xml" Id="Ra30198e4cf9a45f4" /><Relationship Type="http://schemas.openxmlformats.org/officeDocument/2006/relationships/slide" Target="/ppt/slides/slide2.xml" Id="Rc99496f737a54bcf" /><Relationship Type="http://schemas.openxmlformats.org/officeDocument/2006/relationships/slide" Target="/ppt/slides/slide3.xml" Id="R69fd5805ab5d40fc" /><Relationship Type="http://schemas.openxmlformats.org/officeDocument/2006/relationships/slide" Target="/ppt/slides/slide4.xml" Id="Re1ffd2cb98ff4cda" /><Relationship Type="http://schemas.openxmlformats.org/officeDocument/2006/relationships/slide" Target="/ppt/slides/slide5.xml" Id="Rb27b3dff57f44b91" /><Relationship Type="http://schemas.openxmlformats.org/officeDocument/2006/relationships/slide" Target="/ppt/slides/slide6.xml" Id="R5c2b7541cca2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c31baaf45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dd0b234c468a" /><Relationship Type="http://schemas.openxmlformats.org/officeDocument/2006/relationships/theme" Target="/ppt/slideMasters/theme/theme1.xml" Id="R2185e617abb3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edd0b234c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8db1bc17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2e27053c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aa73e145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198d7e9b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be26b09f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3cce3352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3 493 902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97 63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post@adgholding.no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816 317 592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