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6c5d5f58b24b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3c19f58b1c4b1a"/>
  </p:sldMasterIdLst>
  <p:sldIdLst>
    <p:sldId xmlns:r="http://schemas.openxmlformats.org/officeDocument/2006/relationships" id="256" r:id="Rb5596cdb8efd4381"/>
    <p:sldId xmlns:r="http://schemas.openxmlformats.org/officeDocument/2006/relationships" id="257" r:id="Rdb170c6e4f714006"/>
    <p:sldId xmlns:r="http://schemas.openxmlformats.org/officeDocument/2006/relationships" id="258" r:id="Re11b0c74d36c4b70"/>
    <p:sldId xmlns:r="http://schemas.openxmlformats.org/officeDocument/2006/relationships" id="259" r:id="R62f1543068fe4830"/>
    <p:sldId xmlns:r="http://schemas.openxmlformats.org/officeDocument/2006/relationships" id="260" r:id="R8f9fb0f921a144b9"/>
    <p:sldId xmlns:r="http://schemas.openxmlformats.org/officeDocument/2006/relationships" id="261" r:id="Reb71e654798040fb"/>
    <p:sldId xmlns:r="http://schemas.openxmlformats.org/officeDocument/2006/relationships" id="262" r:id="R067b9a0313f446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3c19f58b1c4b1a" /><Relationship Type="http://schemas.openxmlformats.org/officeDocument/2006/relationships/slide" Target="/ppt/slides/slide1.xml" Id="Rb5596cdb8efd4381" /><Relationship Type="http://schemas.openxmlformats.org/officeDocument/2006/relationships/slide" Target="/ppt/slides/slide2.xml" Id="Rdb170c6e4f714006" /><Relationship Type="http://schemas.openxmlformats.org/officeDocument/2006/relationships/slide" Target="/ppt/slides/slide3.xml" Id="Re11b0c74d36c4b70" /><Relationship Type="http://schemas.openxmlformats.org/officeDocument/2006/relationships/slide" Target="/ppt/slides/slide4.xml" Id="R62f1543068fe4830" /><Relationship Type="http://schemas.openxmlformats.org/officeDocument/2006/relationships/slide" Target="/ppt/slides/slide5.xml" Id="R8f9fb0f921a144b9" /><Relationship Type="http://schemas.openxmlformats.org/officeDocument/2006/relationships/slide" Target="/ppt/slides/slide6.xml" Id="Reb71e654798040fb" /><Relationship Type="http://schemas.openxmlformats.org/officeDocument/2006/relationships/slide" Target="/ppt/slides/slide7.xml" Id="R067b9a0313f446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34ccb209024b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759d503b5427e" /><Relationship Type="http://schemas.openxmlformats.org/officeDocument/2006/relationships/theme" Target="/ppt/slideMasters/theme/theme1.xml" Id="Ra0c3a89809e643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a759d503b542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c3b09b5e142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b0921812b48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995b2ea6248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820a3592347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fa539fad941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d37152c6541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282ba7b5b46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AURA REGNSKAP AS ble etablert [år] og holder til i Lierstranda.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3 815 864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262 551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190 681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740 531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1 891 568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DAMBRAUSKIENE JOLANTA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Kjellstad Næringspark, Sankt Hallvards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3414 Lierstranda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816 376 432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AURA REGNSKAP AS</a:t>
            </a:r>
          </a:p>
        </p:txBody>
      </p:sp>
    </p:spTree>
  </p:cSld>
  <p:clrMapOvr>
    <a:masterClrMapping xmlns:a="http://schemas.openxmlformats.org/drawingml/2006/main"/>
  </p:clrMapOvr>
</p:sld>
</file>