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ed09896fa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2c38eeb684c84"/>
  </p:sldMasterIdLst>
  <p:sldIdLst>
    <p:sldId xmlns:r="http://schemas.openxmlformats.org/officeDocument/2006/relationships" id="256" r:id="Raaf4246615164b94"/>
    <p:sldId xmlns:r="http://schemas.openxmlformats.org/officeDocument/2006/relationships" id="257" r:id="R51ccc37427054f48"/>
    <p:sldId xmlns:r="http://schemas.openxmlformats.org/officeDocument/2006/relationships" id="258" r:id="R4dccc9799e634809"/>
    <p:sldId xmlns:r="http://schemas.openxmlformats.org/officeDocument/2006/relationships" id="259" r:id="R3ed94eda3de54bad"/>
    <p:sldId xmlns:r="http://schemas.openxmlformats.org/officeDocument/2006/relationships" id="260" r:id="R7d39e72020734fa7"/>
    <p:sldId xmlns:r="http://schemas.openxmlformats.org/officeDocument/2006/relationships" id="261" r:id="Rc26a22df208141c6"/>
    <p:sldId xmlns:r="http://schemas.openxmlformats.org/officeDocument/2006/relationships" id="262" r:id="Rc7114e9e7e6a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2c38eeb684c84" /><Relationship Type="http://schemas.openxmlformats.org/officeDocument/2006/relationships/slide" Target="/ppt/slides/slide1.xml" Id="Raaf4246615164b94" /><Relationship Type="http://schemas.openxmlformats.org/officeDocument/2006/relationships/slide" Target="/ppt/slides/slide2.xml" Id="R51ccc37427054f48" /><Relationship Type="http://schemas.openxmlformats.org/officeDocument/2006/relationships/slide" Target="/ppt/slides/slide3.xml" Id="R4dccc9799e634809" /><Relationship Type="http://schemas.openxmlformats.org/officeDocument/2006/relationships/slide" Target="/ppt/slides/slide4.xml" Id="R3ed94eda3de54bad" /><Relationship Type="http://schemas.openxmlformats.org/officeDocument/2006/relationships/slide" Target="/ppt/slides/slide5.xml" Id="R7d39e72020734fa7" /><Relationship Type="http://schemas.openxmlformats.org/officeDocument/2006/relationships/slide" Target="/ppt/slides/slide6.xml" Id="Rc26a22df208141c6" /><Relationship Type="http://schemas.openxmlformats.org/officeDocument/2006/relationships/slide" Target="/ppt/slides/slide7.xml" Id="Rc7114e9e7e6a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d0287721d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be40c93c144a0" /><Relationship Type="http://schemas.openxmlformats.org/officeDocument/2006/relationships/theme" Target="/ppt/slideMasters/theme/theme1.xml" Id="Radc24feaf83c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be40c93c1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9db76accf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640341734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442a03cc1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b53fe3bd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5cc77bb6b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9bfdbd788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3a42dadda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ACS Finans AS,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816 377 242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