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e49e9fd3a47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d8cb819e24749"/>
  </p:sldMasterIdLst>
  <p:sldIdLst>
    <p:sldId xmlns:r="http://schemas.openxmlformats.org/officeDocument/2006/relationships" id="256" r:id="R8be431e140c947bf"/>
    <p:sldId xmlns:r="http://schemas.openxmlformats.org/officeDocument/2006/relationships" id="257" r:id="R6823735400944be6"/>
    <p:sldId xmlns:r="http://schemas.openxmlformats.org/officeDocument/2006/relationships" id="258" r:id="R314745cec71d4aaa"/>
    <p:sldId xmlns:r="http://schemas.openxmlformats.org/officeDocument/2006/relationships" id="259" r:id="R39edc8f21a9a4db2"/>
    <p:sldId xmlns:r="http://schemas.openxmlformats.org/officeDocument/2006/relationships" id="260" r:id="Rf4af360e256a4094"/>
    <p:sldId xmlns:r="http://schemas.openxmlformats.org/officeDocument/2006/relationships" id="261" r:id="R730a1e49166c4e4d"/>
    <p:sldId xmlns:r="http://schemas.openxmlformats.org/officeDocument/2006/relationships" id="262" r:id="R1e007f9cb44b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d8cb819e24749" /><Relationship Type="http://schemas.openxmlformats.org/officeDocument/2006/relationships/slide" Target="/ppt/slides/slide1.xml" Id="R8be431e140c947bf" /><Relationship Type="http://schemas.openxmlformats.org/officeDocument/2006/relationships/slide" Target="/ppt/slides/slide2.xml" Id="R6823735400944be6" /><Relationship Type="http://schemas.openxmlformats.org/officeDocument/2006/relationships/slide" Target="/ppt/slides/slide3.xml" Id="R314745cec71d4aaa" /><Relationship Type="http://schemas.openxmlformats.org/officeDocument/2006/relationships/slide" Target="/ppt/slides/slide4.xml" Id="R39edc8f21a9a4db2" /><Relationship Type="http://schemas.openxmlformats.org/officeDocument/2006/relationships/slide" Target="/ppt/slides/slide5.xml" Id="Rf4af360e256a4094" /><Relationship Type="http://schemas.openxmlformats.org/officeDocument/2006/relationships/slide" Target="/ppt/slides/slide6.xml" Id="R730a1e49166c4e4d" /><Relationship Type="http://schemas.openxmlformats.org/officeDocument/2006/relationships/slide" Target="/ppt/slides/slide7.xml" Id="R1e007f9cb44b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9cae93cd2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63b9da68f48b3" /><Relationship Type="http://schemas.openxmlformats.org/officeDocument/2006/relationships/theme" Target="/ppt/slideMasters/theme/theme1.xml" Id="R303ce3374b5f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63b9da68f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f7b90cc544d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545639e6143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e1454eaa644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0f23970a0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19722fcec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11f5dc12a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fbf599521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EINAR HASSEL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EINAR HASSEL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EINAR HASSEL HOLDING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EINAR HASSEL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EINAR HASSEL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EINAR HASSEL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8 595 656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EINAR HASSEL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 TOR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EINAR HASSEL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Spærenveien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816 456 452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EINAR HASSEL HOLDING AS</a:t>
            </a:r>
          </a:p>
        </p:txBody>
      </p:sp>
    </p:spTree>
  </p:cSld>
  <p:clrMapOvr>
    <a:masterClrMapping xmlns:a="http://schemas.openxmlformats.org/drawingml/2006/main"/>
  </p:clrMapOvr>
</p:sld>
</file>