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07ec822cb9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3850fbe8b54ced"/>
  </p:sldMasterIdLst>
  <p:sldIdLst>
    <p:sldId xmlns:r="http://schemas.openxmlformats.org/officeDocument/2006/relationships" id="256" r:id="Rca5ec714fd8449f9"/>
    <p:sldId xmlns:r="http://schemas.openxmlformats.org/officeDocument/2006/relationships" id="257" r:id="R450de1b3d33b4205"/>
    <p:sldId xmlns:r="http://schemas.openxmlformats.org/officeDocument/2006/relationships" id="258" r:id="R9d4543b5eb1a42ef"/>
    <p:sldId xmlns:r="http://schemas.openxmlformats.org/officeDocument/2006/relationships" id="259" r:id="R1a29284e561b47c3"/>
    <p:sldId xmlns:r="http://schemas.openxmlformats.org/officeDocument/2006/relationships" id="260" r:id="Ra1ead6b625ae439b"/>
    <p:sldId xmlns:r="http://schemas.openxmlformats.org/officeDocument/2006/relationships" id="261" r:id="R263991679bb24e4b"/>
    <p:sldId xmlns:r="http://schemas.openxmlformats.org/officeDocument/2006/relationships" id="262" r:id="R9d19543ff15b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850fbe8b54ced" /><Relationship Type="http://schemas.openxmlformats.org/officeDocument/2006/relationships/slide" Target="/ppt/slides/slide1.xml" Id="Rca5ec714fd8449f9" /><Relationship Type="http://schemas.openxmlformats.org/officeDocument/2006/relationships/slide" Target="/ppt/slides/slide2.xml" Id="R450de1b3d33b4205" /><Relationship Type="http://schemas.openxmlformats.org/officeDocument/2006/relationships/slide" Target="/ppt/slides/slide3.xml" Id="R9d4543b5eb1a42ef" /><Relationship Type="http://schemas.openxmlformats.org/officeDocument/2006/relationships/slide" Target="/ppt/slides/slide4.xml" Id="R1a29284e561b47c3" /><Relationship Type="http://schemas.openxmlformats.org/officeDocument/2006/relationships/slide" Target="/ppt/slides/slide5.xml" Id="Ra1ead6b625ae439b" /><Relationship Type="http://schemas.openxmlformats.org/officeDocument/2006/relationships/slide" Target="/ppt/slides/slide6.xml" Id="R263991679bb24e4b" /><Relationship Type="http://schemas.openxmlformats.org/officeDocument/2006/relationships/slide" Target="/ppt/slides/slide7.xml" Id="R9d19543ff15b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dc8d7628e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50493c5564123" /><Relationship Type="http://schemas.openxmlformats.org/officeDocument/2006/relationships/theme" Target="/ppt/slideMasters/theme/theme1.xml" Id="R7a51cc2138f549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b50493c55641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f1602c65249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250cdf2cc4a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e4303a31645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0dc7b86f542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b373bbf2d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6dbc628fc46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3b872d500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2 196 247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11 531 075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11 535 088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MARIANE HØEG SUNDFØR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HØEG SUNDFØR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LOUISE HØEG SUNDFØR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Torgårds vei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816 474 892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MALISE AS</a:t>
            </a:r>
          </a:p>
        </p:txBody>
      </p:sp>
    </p:spTree>
  </p:cSld>
  <p:clrMapOvr>
    <a:masterClrMapping xmlns:a="http://schemas.openxmlformats.org/drawingml/2006/main"/>
  </p:clrMapOvr>
</p:sld>
</file>