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a0b783d904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e6ca1fccd48e8"/>
  </p:sldMasterIdLst>
  <p:sldIdLst>
    <p:sldId xmlns:r="http://schemas.openxmlformats.org/officeDocument/2006/relationships" id="256" r:id="Rff886795753c4964"/>
    <p:sldId xmlns:r="http://schemas.openxmlformats.org/officeDocument/2006/relationships" id="257" r:id="Rc78673e74d9e4614"/>
    <p:sldId xmlns:r="http://schemas.openxmlformats.org/officeDocument/2006/relationships" id="258" r:id="R8d8a8721ab524ac7"/>
    <p:sldId xmlns:r="http://schemas.openxmlformats.org/officeDocument/2006/relationships" id="259" r:id="R1d2cd267959d43f3"/>
    <p:sldId xmlns:r="http://schemas.openxmlformats.org/officeDocument/2006/relationships" id="260" r:id="R5b71bb939d424655"/>
    <p:sldId xmlns:r="http://schemas.openxmlformats.org/officeDocument/2006/relationships" id="261" r:id="Rde2a55d4d62a472f"/>
    <p:sldId xmlns:r="http://schemas.openxmlformats.org/officeDocument/2006/relationships" id="262" r:id="R67b25815431f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e6ca1fccd48e8" /><Relationship Type="http://schemas.openxmlformats.org/officeDocument/2006/relationships/slide" Target="/ppt/slides/slide1.xml" Id="Rff886795753c4964" /><Relationship Type="http://schemas.openxmlformats.org/officeDocument/2006/relationships/slide" Target="/ppt/slides/slide2.xml" Id="Rc78673e74d9e4614" /><Relationship Type="http://schemas.openxmlformats.org/officeDocument/2006/relationships/slide" Target="/ppt/slides/slide3.xml" Id="R8d8a8721ab524ac7" /><Relationship Type="http://schemas.openxmlformats.org/officeDocument/2006/relationships/slide" Target="/ppt/slides/slide4.xml" Id="R1d2cd267959d43f3" /><Relationship Type="http://schemas.openxmlformats.org/officeDocument/2006/relationships/slide" Target="/ppt/slides/slide5.xml" Id="R5b71bb939d424655" /><Relationship Type="http://schemas.openxmlformats.org/officeDocument/2006/relationships/slide" Target="/ppt/slides/slide6.xml" Id="Rde2a55d4d62a472f" /><Relationship Type="http://schemas.openxmlformats.org/officeDocument/2006/relationships/slide" Target="/ppt/slides/slide7.xml" Id="R67b25815431f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c3bbf36cb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df408612e4573" /><Relationship Type="http://schemas.openxmlformats.org/officeDocument/2006/relationships/theme" Target="/ppt/slideMasters/theme/theme1.xml" Id="Ra1a5ee5d55a5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df408612e45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edc74842e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2244e89bb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e5840a20c4a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492caff644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53575783d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324b38214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f7c231caa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BANAN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BANAN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−460 734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−5 306 413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−4 295 901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103 503 005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103 781 862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HOLME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BACHELOR AS  –  32,7 %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sa@norscanas.no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816 488 362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BANAN II AS</a:t>
            </a:r>
          </a:p>
        </p:txBody>
      </p:sp>
    </p:spTree>
  </p:cSld>
  <p:clrMapOvr>
    <a:masterClrMapping xmlns:a="http://schemas.openxmlformats.org/drawingml/2006/main"/>
  </p:clrMapOvr>
</p:sld>
</file>