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cd978215a442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b98e3f815e477b"/>
  </p:sldMasterIdLst>
  <p:sldIdLst>
    <p:sldId xmlns:r="http://schemas.openxmlformats.org/officeDocument/2006/relationships" id="256" r:id="Rd1413e9599764b42"/>
    <p:sldId xmlns:r="http://schemas.openxmlformats.org/officeDocument/2006/relationships" id="257" r:id="R6310d6947e0546f4"/>
    <p:sldId xmlns:r="http://schemas.openxmlformats.org/officeDocument/2006/relationships" id="258" r:id="Rf51cbe3e430343e5"/>
    <p:sldId xmlns:r="http://schemas.openxmlformats.org/officeDocument/2006/relationships" id="259" r:id="R4a227c0ed1de4f7b"/>
    <p:sldId xmlns:r="http://schemas.openxmlformats.org/officeDocument/2006/relationships" id="260" r:id="R95e159892a8f4a78"/>
    <p:sldId xmlns:r="http://schemas.openxmlformats.org/officeDocument/2006/relationships" id="261" r:id="R00a994fe49f5408a"/>
    <p:sldId xmlns:r="http://schemas.openxmlformats.org/officeDocument/2006/relationships" id="262" r:id="R78f404f49d6744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b98e3f815e477b" /><Relationship Type="http://schemas.openxmlformats.org/officeDocument/2006/relationships/slide" Target="/ppt/slides/slide1.xml" Id="Rd1413e9599764b42" /><Relationship Type="http://schemas.openxmlformats.org/officeDocument/2006/relationships/slide" Target="/ppt/slides/slide2.xml" Id="R6310d6947e0546f4" /><Relationship Type="http://schemas.openxmlformats.org/officeDocument/2006/relationships/slide" Target="/ppt/slides/slide3.xml" Id="Rf51cbe3e430343e5" /><Relationship Type="http://schemas.openxmlformats.org/officeDocument/2006/relationships/slide" Target="/ppt/slides/slide4.xml" Id="R4a227c0ed1de4f7b" /><Relationship Type="http://schemas.openxmlformats.org/officeDocument/2006/relationships/slide" Target="/ppt/slides/slide5.xml" Id="R95e159892a8f4a78" /><Relationship Type="http://schemas.openxmlformats.org/officeDocument/2006/relationships/slide" Target="/ppt/slides/slide6.xml" Id="R00a994fe49f5408a" /><Relationship Type="http://schemas.openxmlformats.org/officeDocument/2006/relationships/slide" Target="/ppt/slides/slide7.xml" Id="R78f404f49d6744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8e6128d1bf48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3723fadf14bd1" /><Relationship Type="http://schemas.openxmlformats.org/officeDocument/2006/relationships/theme" Target="/ppt/slideMasters/theme/theme1.xml" Id="R03ec29d20d4a48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43723fadf14b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1220e8ed646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26dcdbb0545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1e9c27dfd4b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b61a418a54d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3dfe1c3ee48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cef0743ca46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d312159bd43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DSP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DSP HOLDING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653 770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519 464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2 024 247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POLLESTAD DAG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Dag Stian Pollestad, Kjengaren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4350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816 496 292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DSP HOLDING AS</a:t>
            </a:r>
          </a:p>
        </p:txBody>
      </p:sp>
    </p:spTree>
  </p:cSld>
  <p:clrMapOvr>
    <a:masterClrMapping xmlns:a="http://schemas.openxmlformats.org/drawingml/2006/main"/>
  </p:clrMapOvr>
</p:sld>
</file>