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01b6847a4840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11873232fc40a9"/>
  </p:sldMasterIdLst>
  <p:sldIdLst>
    <p:sldId xmlns:r="http://schemas.openxmlformats.org/officeDocument/2006/relationships" id="256" r:id="Rcc90ee295b464b53"/>
    <p:sldId xmlns:r="http://schemas.openxmlformats.org/officeDocument/2006/relationships" id="257" r:id="R06af32db32d544e8"/>
    <p:sldId xmlns:r="http://schemas.openxmlformats.org/officeDocument/2006/relationships" id="258" r:id="Rf9d8d25680af4568"/>
    <p:sldId xmlns:r="http://schemas.openxmlformats.org/officeDocument/2006/relationships" id="259" r:id="R91b4af0c63c94662"/>
    <p:sldId xmlns:r="http://schemas.openxmlformats.org/officeDocument/2006/relationships" id="260" r:id="R1329967700024dcf"/>
    <p:sldId xmlns:r="http://schemas.openxmlformats.org/officeDocument/2006/relationships" id="261" r:id="R4296308cc5b7412f"/>
    <p:sldId xmlns:r="http://schemas.openxmlformats.org/officeDocument/2006/relationships" id="262" r:id="Rfda5be37a8d54e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1873232fc40a9" /><Relationship Type="http://schemas.openxmlformats.org/officeDocument/2006/relationships/slide" Target="/ppt/slides/slide1.xml" Id="Rcc90ee295b464b53" /><Relationship Type="http://schemas.openxmlformats.org/officeDocument/2006/relationships/slide" Target="/ppt/slides/slide2.xml" Id="R06af32db32d544e8" /><Relationship Type="http://schemas.openxmlformats.org/officeDocument/2006/relationships/slide" Target="/ppt/slides/slide3.xml" Id="Rf9d8d25680af4568" /><Relationship Type="http://schemas.openxmlformats.org/officeDocument/2006/relationships/slide" Target="/ppt/slides/slide4.xml" Id="R91b4af0c63c94662" /><Relationship Type="http://schemas.openxmlformats.org/officeDocument/2006/relationships/slide" Target="/ppt/slides/slide5.xml" Id="R1329967700024dcf" /><Relationship Type="http://schemas.openxmlformats.org/officeDocument/2006/relationships/slide" Target="/ppt/slides/slide6.xml" Id="R4296308cc5b7412f" /><Relationship Type="http://schemas.openxmlformats.org/officeDocument/2006/relationships/slide" Target="/ppt/slides/slide7.xml" Id="Rfda5be37a8d54e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d8ba551fdf41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fedb5ebd64e2a" /><Relationship Type="http://schemas.openxmlformats.org/officeDocument/2006/relationships/theme" Target="/ppt/slideMasters/theme/theme1.xml" Id="R789064581d9041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1fedb5ebd64e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b9b28811e4f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54c93057c43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f85eda79845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03b54360e4a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8162b32544e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24991380544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3d9d3c12946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 FLINTSTONE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FLINTSTONE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FLINTSTONE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FLINTSTONE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FLINTSTONE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FLINTSTONE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189 075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6 626 070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7 901 967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FLINTSTONE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BRÅTØMYR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FLINTSTONE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816 546 982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FLINTSTONE AS</a:t>
            </a:r>
          </a:p>
        </p:txBody>
      </p:sp>
    </p:spTree>
  </p:cSld>
  <p:clrMapOvr>
    <a:masterClrMapping xmlns:a="http://schemas.openxmlformats.org/drawingml/2006/main"/>
  </p:clrMapOvr>
</p:sld>
</file>