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f71fdc07c548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6bee14a8824c52"/>
  </p:sldMasterIdLst>
  <p:sldIdLst>
    <p:sldId xmlns:r="http://schemas.openxmlformats.org/officeDocument/2006/relationships" id="256" r:id="R17d4c480b1ef40fe"/>
    <p:sldId xmlns:r="http://schemas.openxmlformats.org/officeDocument/2006/relationships" id="257" r:id="R9d1799d6a39c4924"/>
    <p:sldId xmlns:r="http://schemas.openxmlformats.org/officeDocument/2006/relationships" id="258" r:id="R15b1a3c4d7144c00"/>
    <p:sldId xmlns:r="http://schemas.openxmlformats.org/officeDocument/2006/relationships" id="259" r:id="Rab72bd61b9f54e89"/>
    <p:sldId xmlns:r="http://schemas.openxmlformats.org/officeDocument/2006/relationships" id="260" r:id="R07b9ca1b5e59442c"/>
    <p:sldId xmlns:r="http://schemas.openxmlformats.org/officeDocument/2006/relationships" id="261" r:id="Rf868c7a29fd549b8"/>
    <p:sldId xmlns:r="http://schemas.openxmlformats.org/officeDocument/2006/relationships" id="262" r:id="R6b2f7337487540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bee14a8824c52" /><Relationship Type="http://schemas.openxmlformats.org/officeDocument/2006/relationships/slide" Target="/ppt/slides/slide1.xml" Id="R17d4c480b1ef40fe" /><Relationship Type="http://schemas.openxmlformats.org/officeDocument/2006/relationships/slide" Target="/ppt/slides/slide2.xml" Id="R9d1799d6a39c4924" /><Relationship Type="http://schemas.openxmlformats.org/officeDocument/2006/relationships/slide" Target="/ppt/slides/slide3.xml" Id="R15b1a3c4d7144c00" /><Relationship Type="http://schemas.openxmlformats.org/officeDocument/2006/relationships/slide" Target="/ppt/slides/slide4.xml" Id="Rab72bd61b9f54e89" /><Relationship Type="http://schemas.openxmlformats.org/officeDocument/2006/relationships/slide" Target="/ppt/slides/slide5.xml" Id="R07b9ca1b5e59442c" /><Relationship Type="http://schemas.openxmlformats.org/officeDocument/2006/relationships/slide" Target="/ppt/slides/slide6.xml" Id="Rf868c7a29fd549b8" /><Relationship Type="http://schemas.openxmlformats.org/officeDocument/2006/relationships/slide" Target="/ppt/slides/slide7.xml" Id="R6b2f7337487540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f7686d50844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80f752e264826" /><Relationship Type="http://schemas.openxmlformats.org/officeDocument/2006/relationships/theme" Target="/ppt/slideMasters/theme/theme1.xml" Id="R7943969c59614e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b80f752e2648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d2d18525b48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cbbad61c147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1ea33cd12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a4e81d4ce4f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d6954beec42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c7d87e00747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ecbfaa10d40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HALSNE &amp; BÅRDSEN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HALSNE &amp; BÅRDSEN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HALSNE &amp; BÅRDSEN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HALSNE &amp; BÅRDSEN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HALSNE &amp; BÅRDSEN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HALSNE &amp; BÅRDSEN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9 826 013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910 803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2 424 553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HALSNE &amp; BÅRDSEN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BÅRDSEN LARS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HALSNE VEGARD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HALSNE &amp; BÅRDSEN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Siljebergvegen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816 553 792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HALSNE &amp; BÅRDSEN AS</a:t>
            </a:r>
          </a:p>
        </p:txBody>
      </p:sp>
    </p:spTree>
  </p:cSld>
  <p:clrMapOvr>
    <a:masterClrMapping xmlns:a="http://schemas.openxmlformats.org/drawingml/2006/main"/>
  </p:clrMapOvr>
</p:sld>
</file>