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0823814e2246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31af77c9b641eb"/>
  </p:sldMasterIdLst>
  <p:sldIdLst>
    <p:sldId xmlns:r="http://schemas.openxmlformats.org/officeDocument/2006/relationships" id="256" r:id="R427075a2baf04b91"/>
    <p:sldId xmlns:r="http://schemas.openxmlformats.org/officeDocument/2006/relationships" id="257" r:id="R7189ad965aa443cd"/>
    <p:sldId xmlns:r="http://schemas.openxmlformats.org/officeDocument/2006/relationships" id="258" r:id="R8962c17ac38a4638"/>
    <p:sldId xmlns:r="http://schemas.openxmlformats.org/officeDocument/2006/relationships" id="259" r:id="R047e8e1338ff4bb1"/>
    <p:sldId xmlns:r="http://schemas.openxmlformats.org/officeDocument/2006/relationships" id="260" r:id="R226e418b5f994f53"/>
    <p:sldId xmlns:r="http://schemas.openxmlformats.org/officeDocument/2006/relationships" id="261" r:id="R8d8118afccc34b0c"/>
    <p:sldId xmlns:r="http://schemas.openxmlformats.org/officeDocument/2006/relationships" id="262" r:id="Ra1c4f56eb1a14d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31af77c9b641eb" /><Relationship Type="http://schemas.openxmlformats.org/officeDocument/2006/relationships/slide" Target="/ppt/slides/slide1.xml" Id="R427075a2baf04b91" /><Relationship Type="http://schemas.openxmlformats.org/officeDocument/2006/relationships/slide" Target="/ppt/slides/slide2.xml" Id="R7189ad965aa443cd" /><Relationship Type="http://schemas.openxmlformats.org/officeDocument/2006/relationships/slide" Target="/ppt/slides/slide3.xml" Id="R8962c17ac38a4638" /><Relationship Type="http://schemas.openxmlformats.org/officeDocument/2006/relationships/slide" Target="/ppt/slides/slide4.xml" Id="R047e8e1338ff4bb1" /><Relationship Type="http://schemas.openxmlformats.org/officeDocument/2006/relationships/slide" Target="/ppt/slides/slide5.xml" Id="R226e418b5f994f53" /><Relationship Type="http://schemas.openxmlformats.org/officeDocument/2006/relationships/slide" Target="/ppt/slides/slide6.xml" Id="R8d8118afccc34b0c" /><Relationship Type="http://schemas.openxmlformats.org/officeDocument/2006/relationships/slide" Target="/ppt/slides/slide7.xml" Id="Ra1c4f56eb1a14d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4780ee6dfd4b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32d61c2654086" /><Relationship Type="http://schemas.openxmlformats.org/officeDocument/2006/relationships/theme" Target="/ppt/slideMasters/theme/theme1.xml" Id="Rdd8e366f153b4e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f32d61c26540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93562993a47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4dd8aa3674d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d1acfbee34d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9ad46dcf440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186ecef024c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2a70effcd42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d383d227e48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ALLTAK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ALLTAK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ALLTAK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ALLTAK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ALLTAK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ALLTAK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38 533 334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3 290 136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2 571 312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8 180 209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15 973 659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ALLTAK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TEQT HOLDING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ALLTAK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816 561 892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ALLTAK AS</a:t>
            </a:r>
          </a:p>
        </p:txBody>
      </p:sp>
    </p:spTree>
  </p:cSld>
  <p:clrMapOvr>
    <a:masterClrMapping xmlns:a="http://schemas.openxmlformats.org/drawingml/2006/main"/>
  </p:clrMapOvr>
</p:sld>
</file>