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84d579ec6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5ca4c6ce44d37"/>
  </p:sldMasterIdLst>
  <p:sldIdLst>
    <p:sldId xmlns:r="http://schemas.openxmlformats.org/officeDocument/2006/relationships" id="256" r:id="R561f62765bce42a8"/>
    <p:sldId xmlns:r="http://schemas.openxmlformats.org/officeDocument/2006/relationships" id="257" r:id="Rac893128ced148c6"/>
    <p:sldId xmlns:r="http://schemas.openxmlformats.org/officeDocument/2006/relationships" id="258" r:id="R8b078f38ed9f476b"/>
    <p:sldId xmlns:r="http://schemas.openxmlformats.org/officeDocument/2006/relationships" id="259" r:id="R3057b172c96645a6"/>
    <p:sldId xmlns:r="http://schemas.openxmlformats.org/officeDocument/2006/relationships" id="260" r:id="Rfdf35b655469499d"/>
    <p:sldId xmlns:r="http://schemas.openxmlformats.org/officeDocument/2006/relationships" id="261" r:id="R1a23d2d286d74ee6"/>
    <p:sldId xmlns:r="http://schemas.openxmlformats.org/officeDocument/2006/relationships" id="262" r:id="R471b94e433ad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5ca4c6ce44d37" /><Relationship Type="http://schemas.openxmlformats.org/officeDocument/2006/relationships/slide" Target="/ppt/slides/slide1.xml" Id="R561f62765bce42a8" /><Relationship Type="http://schemas.openxmlformats.org/officeDocument/2006/relationships/slide" Target="/ppt/slides/slide2.xml" Id="Rac893128ced148c6" /><Relationship Type="http://schemas.openxmlformats.org/officeDocument/2006/relationships/slide" Target="/ppt/slides/slide3.xml" Id="R8b078f38ed9f476b" /><Relationship Type="http://schemas.openxmlformats.org/officeDocument/2006/relationships/slide" Target="/ppt/slides/slide4.xml" Id="R3057b172c96645a6" /><Relationship Type="http://schemas.openxmlformats.org/officeDocument/2006/relationships/slide" Target="/ppt/slides/slide5.xml" Id="Rfdf35b655469499d" /><Relationship Type="http://schemas.openxmlformats.org/officeDocument/2006/relationships/slide" Target="/ppt/slides/slide6.xml" Id="R1a23d2d286d74ee6" /><Relationship Type="http://schemas.openxmlformats.org/officeDocument/2006/relationships/slide" Target="/ppt/slides/slide7.xml" Id="R471b94e433ad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2e97cebb7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e4acce5ec4898" /><Relationship Type="http://schemas.openxmlformats.org/officeDocument/2006/relationships/theme" Target="/ppt/slideMasters/theme/theme1.xml" Id="Re52d30c11e70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e4acce5ec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6622db0d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57258f51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2093b060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ae3e7457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4952637e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c85bbdc6e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72abf685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SKEIE ØSTHUS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ØSTHUS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Slettavikvegen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816 636 272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