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361239fe614d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5bce4640684188"/>
  </p:sldMasterIdLst>
  <p:sldIdLst>
    <p:sldId xmlns:r="http://schemas.openxmlformats.org/officeDocument/2006/relationships" id="256" r:id="R5d28bdea9bd84403"/>
    <p:sldId xmlns:r="http://schemas.openxmlformats.org/officeDocument/2006/relationships" id="257" r:id="Rb9f0d9e3a9f44b86"/>
    <p:sldId xmlns:r="http://schemas.openxmlformats.org/officeDocument/2006/relationships" id="258" r:id="R677f2cf67d4a4f0a"/>
    <p:sldId xmlns:r="http://schemas.openxmlformats.org/officeDocument/2006/relationships" id="259" r:id="R6a676fbe9c3149ea"/>
    <p:sldId xmlns:r="http://schemas.openxmlformats.org/officeDocument/2006/relationships" id="260" r:id="Rc092645158534c95"/>
    <p:sldId xmlns:r="http://schemas.openxmlformats.org/officeDocument/2006/relationships" id="261" r:id="R6b9f4cf85dcb4a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bce4640684188" /><Relationship Type="http://schemas.openxmlformats.org/officeDocument/2006/relationships/slide" Target="/ppt/slides/slide1.xml" Id="R5d28bdea9bd84403" /><Relationship Type="http://schemas.openxmlformats.org/officeDocument/2006/relationships/slide" Target="/ppt/slides/slide2.xml" Id="Rb9f0d9e3a9f44b86" /><Relationship Type="http://schemas.openxmlformats.org/officeDocument/2006/relationships/slide" Target="/ppt/slides/slide3.xml" Id="R677f2cf67d4a4f0a" /><Relationship Type="http://schemas.openxmlformats.org/officeDocument/2006/relationships/slide" Target="/ppt/slides/slide4.xml" Id="R6a676fbe9c3149ea" /><Relationship Type="http://schemas.openxmlformats.org/officeDocument/2006/relationships/slide" Target="/ppt/slides/slide5.xml" Id="Rc092645158534c95" /><Relationship Type="http://schemas.openxmlformats.org/officeDocument/2006/relationships/slide" Target="/ppt/slides/slide6.xml" Id="R6b9f4cf85dcb4a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ed379b45b46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460b5b3494501" /><Relationship Type="http://schemas.openxmlformats.org/officeDocument/2006/relationships/theme" Target="/ppt/slideMasters/theme/theme1.xml" Id="R377efd19819044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0460b5b34945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275f10a934a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0e796d62540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daa0252ec40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3da858bcc4f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d2abc90874f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99fd7980749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Roppestadveien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3138 Skallestad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andrefevang@hotmail.com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816 640 202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HOLDING AS</a:t>
            </a:r>
          </a:p>
        </p:txBody>
      </p:sp>
    </p:spTree>
  </p:cSld>
  <p:clrMapOvr>
    <a:masterClrMapping xmlns:a="http://schemas.openxmlformats.org/drawingml/2006/main"/>
  </p:clrMapOvr>
</p:sld>
</file>