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c761dd19f546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f3e20bdf704cd3"/>
  </p:sldMasterIdLst>
  <p:sldIdLst>
    <p:sldId xmlns:r="http://schemas.openxmlformats.org/officeDocument/2006/relationships" id="256" r:id="R7036f654a5aa4aec"/>
    <p:sldId xmlns:r="http://schemas.openxmlformats.org/officeDocument/2006/relationships" id="257" r:id="R4261f6da2e224dca"/>
    <p:sldId xmlns:r="http://schemas.openxmlformats.org/officeDocument/2006/relationships" id="258" r:id="R8e8d99395a3f43b6"/>
    <p:sldId xmlns:r="http://schemas.openxmlformats.org/officeDocument/2006/relationships" id="259" r:id="Rf2c8771043f942bd"/>
    <p:sldId xmlns:r="http://schemas.openxmlformats.org/officeDocument/2006/relationships" id="260" r:id="R2c8b54e9312a48af"/>
    <p:sldId xmlns:r="http://schemas.openxmlformats.org/officeDocument/2006/relationships" id="261" r:id="Rd49ca3415fc74188"/>
    <p:sldId xmlns:r="http://schemas.openxmlformats.org/officeDocument/2006/relationships" id="262" r:id="R888928d893fc40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3e20bdf704cd3" /><Relationship Type="http://schemas.openxmlformats.org/officeDocument/2006/relationships/slide" Target="/ppt/slides/slide1.xml" Id="R7036f654a5aa4aec" /><Relationship Type="http://schemas.openxmlformats.org/officeDocument/2006/relationships/slide" Target="/ppt/slides/slide2.xml" Id="R4261f6da2e224dca" /><Relationship Type="http://schemas.openxmlformats.org/officeDocument/2006/relationships/slide" Target="/ppt/slides/slide3.xml" Id="R8e8d99395a3f43b6" /><Relationship Type="http://schemas.openxmlformats.org/officeDocument/2006/relationships/slide" Target="/ppt/slides/slide4.xml" Id="Rf2c8771043f942bd" /><Relationship Type="http://schemas.openxmlformats.org/officeDocument/2006/relationships/slide" Target="/ppt/slides/slide5.xml" Id="R2c8b54e9312a48af" /><Relationship Type="http://schemas.openxmlformats.org/officeDocument/2006/relationships/slide" Target="/ppt/slides/slide6.xml" Id="Rd49ca3415fc74188" /><Relationship Type="http://schemas.openxmlformats.org/officeDocument/2006/relationships/slide" Target="/ppt/slides/slide7.xml" Id="R888928d893fc40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d333d5ce4646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f9749ad7d49d1" /><Relationship Type="http://schemas.openxmlformats.org/officeDocument/2006/relationships/theme" Target="/ppt/slideMasters/theme/theme1.xml" Id="Rd29466d64cd541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df9749ad7d49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151f30b2e4f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d09142ac840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8e7dff18f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46f03ba454c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c25e5b0d14f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b75b7592243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2216895904b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FEVANG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FEVANG HOLDING AS ble etablert [år] og holder til i Skallestad.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247 094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790 002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FEVANG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FEVANG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Roppestadveien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3138 Skallestad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andrefevang@hotmail.com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816 640 202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HOLDING AS</a:t>
            </a:r>
          </a:p>
        </p:txBody>
      </p:sp>
    </p:spTree>
  </p:cSld>
  <p:clrMapOvr>
    <a:masterClrMapping xmlns:a="http://schemas.openxmlformats.org/drawingml/2006/main"/>
  </p:clrMapOvr>
</p:sld>
</file>