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2eae6132248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b61da6eee4ca0"/>
  </p:sldMasterIdLst>
  <p:sldIdLst>
    <p:sldId xmlns:r="http://schemas.openxmlformats.org/officeDocument/2006/relationships" id="256" r:id="R6dd7669c70344a38"/>
    <p:sldId xmlns:r="http://schemas.openxmlformats.org/officeDocument/2006/relationships" id="257" r:id="Rfdbb8f7eaa654054"/>
    <p:sldId xmlns:r="http://schemas.openxmlformats.org/officeDocument/2006/relationships" id="258" r:id="R52526d7dbb264167"/>
    <p:sldId xmlns:r="http://schemas.openxmlformats.org/officeDocument/2006/relationships" id="259" r:id="Ra8181b4819104282"/>
    <p:sldId xmlns:r="http://schemas.openxmlformats.org/officeDocument/2006/relationships" id="260" r:id="Rcc09cf9cda52428e"/>
    <p:sldId xmlns:r="http://schemas.openxmlformats.org/officeDocument/2006/relationships" id="261" r:id="R4c33b0f28b164ae7"/>
    <p:sldId xmlns:r="http://schemas.openxmlformats.org/officeDocument/2006/relationships" id="262" r:id="R0f7d19d9e1fa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b61da6eee4ca0" /><Relationship Type="http://schemas.openxmlformats.org/officeDocument/2006/relationships/slide" Target="/ppt/slides/slide1.xml" Id="R6dd7669c70344a38" /><Relationship Type="http://schemas.openxmlformats.org/officeDocument/2006/relationships/slide" Target="/ppt/slides/slide2.xml" Id="Rfdbb8f7eaa654054" /><Relationship Type="http://schemas.openxmlformats.org/officeDocument/2006/relationships/slide" Target="/ppt/slides/slide3.xml" Id="R52526d7dbb264167" /><Relationship Type="http://schemas.openxmlformats.org/officeDocument/2006/relationships/slide" Target="/ppt/slides/slide4.xml" Id="Ra8181b4819104282" /><Relationship Type="http://schemas.openxmlformats.org/officeDocument/2006/relationships/slide" Target="/ppt/slides/slide5.xml" Id="Rcc09cf9cda52428e" /><Relationship Type="http://schemas.openxmlformats.org/officeDocument/2006/relationships/slide" Target="/ppt/slides/slide6.xml" Id="R4c33b0f28b164ae7" /><Relationship Type="http://schemas.openxmlformats.org/officeDocument/2006/relationships/slide" Target="/ppt/slides/slide7.xml" Id="R0f7d19d9e1fa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82bf6a463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016a784f744bb" /><Relationship Type="http://schemas.openxmlformats.org/officeDocument/2006/relationships/theme" Target="/ppt/slideMasters/theme/theme1.xml" Id="R482dbb7a517a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016a784f744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be4b329f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4670f696b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e97f4c350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1fd210ae1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7619d94f1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378d4f52d4e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4516db5d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INVEST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18 511 584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DYNGELAND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816 778 832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INVEST AS</a:t>
            </a:r>
          </a:p>
        </p:txBody>
      </p:sp>
    </p:spTree>
  </p:cSld>
  <p:clrMapOvr>
    <a:masterClrMapping xmlns:a="http://schemas.openxmlformats.org/drawingml/2006/main"/>
  </p:clrMapOvr>
</p:sld>
</file>