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c77c8378134f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b7c98cb08841e3"/>
  </p:sldMasterIdLst>
  <p:sldIdLst>
    <p:sldId xmlns:r="http://schemas.openxmlformats.org/officeDocument/2006/relationships" id="256" r:id="R0a5836c35fa2454c"/>
    <p:sldId xmlns:r="http://schemas.openxmlformats.org/officeDocument/2006/relationships" id="257" r:id="Rf5fc953c4f644647"/>
    <p:sldId xmlns:r="http://schemas.openxmlformats.org/officeDocument/2006/relationships" id="258" r:id="Rfd12db909ac649c9"/>
    <p:sldId xmlns:r="http://schemas.openxmlformats.org/officeDocument/2006/relationships" id="259" r:id="R7bfb9474e04e45ac"/>
    <p:sldId xmlns:r="http://schemas.openxmlformats.org/officeDocument/2006/relationships" id="260" r:id="Rb392202684044cce"/>
    <p:sldId xmlns:r="http://schemas.openxmlformats.org/officeDocument/2006/relationships" id="261" r:id="R4789d5035dff4f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b7c98cb08841e3" /><Relationship Type="http://schemas.openxmlformats.org/officeDocument/2006/relationships/slide" Target="/ppt/slides/slide1.xml" Id="R0a5836c35fa2454c" /><Relationship Type="http://schemas.openxmlformats.org/officeDocument/2006/relationships/slide" Target="/ppt/slides/slide2.xml" Id="Rf5fc953c4f644647" /><Relationship Type="http://schemas.openxmlformats.org/officeDocument/2006/relationships/slide" Target="/ppt/slides/slide3.xml" Id="Rfd12db909ac649c9" /><Relationship Type="http://schemas.openxmlformats.org/officeDocument/2006/relationships/slide" Target="/ppt/slides/slide4.xml" Id="R7bfb9474e04e45ac" /><Relationship Type="http://schemas.openxmlformats.org/officeDocument/2006/relationships/slide" Target="/ppt/slides/slide5.xml" Id="Rb392202684044cce" /><Relationship Type="http://schemas.openxmlformats.org/officeDocument/2006/relationships/slide" Target="/ppt/slides/slide6.xml" Id="R4789d5035dff4f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45d2edd4cc4e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df5faf5974cfd" /><Relationship Type="http://schemas.openxmlformats.org/officeDocument/2006/relationships/theme" Target="/ppt/slideMasters/theme/theme1.xml" Id="R03c3c3b21ffa46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adf5faf5974c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45d11216a4b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243ef78744f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6545cae2847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b1b86f5bc48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867fc259c4a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b8a36889043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TOLGA-OS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TOLGA-OS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TOLGA-OS SPAREBANK ble etablert [år] og holder til i Tolga.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TOLGA-OS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TOLGA-OS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TOLGA-OS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NORD-ØSTERDAL KRAFTLAG SA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PJG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FELIX HOLDING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 OG LANGEN HOLDING AS  –  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KOMMUNE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TOLGA KOMMUNE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TOLGA-OS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2540 Tolga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49 61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816 793 432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TOLGA-OS SPAREBANK</a:t>
            </a:r>
          </a:p>
        </p:txBody>
      </p:sp>
    </p:spTree>
  </p:cSld>
  <p:clrMapOvr>
    <a:masterClrMapping xmlns:a="http://schemas.openxmlformats.org/drawingml/2006/main"/>
  </p:clrMapOvr>
</p:sld>
</file>