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72b0aa403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f9f97c91d4510"/>
  </p:sldMasterIdLst>
  <p:sldIdLst>
    <p:sldId xmlns:r="http://schemas.openxmlformats.org/officeDocument/2006/relationships" id="256" r:id="R0c88fb70713642f5"/>
    <p:sldId xmlns:r="http://schemas.openxmlformats.org/officeDocument/2006/relationships" id="257" r:id="R62c1acfe5d4d44cd"/>
    <p:sldId xmlns:r="http://schemas.openxmlformats.org/officeDocument/2006/relationships" id="258" r:id="Rcf211778a4df4e25"/>
    <p:sldId xmlns:r="http://schemas.openxmlformats.org/officeDocument/2006/relationships" id="259" r:id="R0be3561e35b34bfb"/>
    <p:sldId xmlns:r="http://schemas.openxmlformats.org/officeDocument/2006/relationships" id="260" r:id="Rca0a25e8eebc4a0c"/>
    <p:sldId xmlns:r="http://schemas.openxmlformats.org/officeDocument/2006/relationships" id="261" r:id="R04621108c90d4296"/>
    <p:sldId xmlns:r="http://schemas.openxmlformats.org/officeDocument/2006/relationships" id="262" r:id="R8e517782aa6e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f9f97c91d4510" /><Relationship Type="http://schemas.openxmlformats.org/officeDocument/2006/relationships/slide" Target="/ppt/slides/slide1.xml" Id="R0c88fb70713642f5" /><Relationship Type="http://schemas.openxmlformats.org/officeDocument/2006/relationships/slide" Target="/ppt/slides/slide2.xml" Id="R62c1acfe5d4d44cd" /><Relationship Type="http://schemas.openxmlformats.org/officeDocument/2006/relationships/slide" Target="/ppt/slides/slide3.xml" Id="Rcf211778a4df4e25" /><Relationship Type="http://schemas.openxmlformats.org/officeDocument/2006/relationships/slide" Target="/ppt/slides/slide4.xml" Id="R0be3561e35b34bfb" /><Relationship Type="http://schemas.openxmlformats.org/officeDocument/2006/relationships/slide" Target="/ppt/slides/slide5.xml" Id="Rca0a25e8eebc4a0c" /><Relationship Type="http://schemas.openxmlformats.org/officeDocument/2006/relationships/slide" Target="/ppt/slides/slide6.xml" Id="R04621108c90d4296" /><Relationship Type="http://schemas.openxmlformats.org/officeDocument/2006/relationships/slide" Target="/ppt/slides/slide7.xml" Id="R8e517782aa6e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efd345d52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5150b58e54d34" /><Relationship Type="http://schemas.openxmlformats.org/officeDocument/2006/relationships/theme" Target="/ppt/slideMasters/theme/theme1.xml" Id="R30fcf7e37d40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5150b58e5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0309d974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0dc5044f2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2f4438a2c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31c6e3bd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26205087a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e742344c9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e650a6229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VOLDENTOLLEFSEN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VOLDENTOLLEFSEN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VOLDENTOLLEFSEN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VOLDENTOLLEFSEN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VOLDENTOLLEFSEN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VOLDENTOLLEFSEN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74 279 935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322 048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9 027 086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29 060 364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VOLDENTOLLEFSEN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VOLDEN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BJELKARØY BJARTE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VOLDENTOLLEFSEN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Sokndalsveien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4372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post@voldentollefsen.no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www.voldentollefsen.no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816 795 842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VOLDENTOLLEFSEN AS</a:t>
            </a:r>
          </a:p>
        </p:txBody>
      </p:sp>
    </p:spTree>
  </p:cSld>
  <p:clrMapOvr>
    <a:masterClrMapping xmlns:a="http://schemas.openxmlformats.org/drawingml/2006/main"/>
  </p:clrMapOvr>
</p:sld>
</file>