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f661045c8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60aae7d644409"/>
  </p:sldMasterIdLst>
  <p:sldIdLst>
    <p:sldId xmlns:r="http://schemas.openxmlformats.org/officeDocument/2006/relationships" id="256" r:id="Rd38822c7b18e491a"/>
    <p:sldId xmlns:r="http://schemas.openxmlformats.org/officeDocument/2006/relationships" id="257" r:id="Rba28ce6abd6e444d"/>
    <p:sldId xmlns:r="http://schemas.openxmlformats.org/officeDocument/2006/relationships" id="258" r:id="Ra751e50b087b4302"/>
    <p:sldId xmlns:r="http://schemas.openxmlformats.org/officeDocument/2006/relationships" id="259" r:id="R399d6370484b4579"/>
    <p:sldId xmlns:r="http://schemas.openxmlformats.org/officeDocument/2006/relationships" id="260" r:id="Rbe6b3bfa94ca427e"/>
    <p:sldId xmlns:r="http://schemas.openxmlformats.org/officeDocument/2006/relationships" id="261" r:id="R2a76475b3ef247d1"/>
    <p:sldId xmlns:r="http://schemas.openxmlformats.org/officeDocument/2006/relationships" id="262" r:id="Rb89b697af679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60aae7d644409" /><Relationship Type="http://schemas.openxmlformats.org/officeDocument/2006/relationships/slide" Target="/ppt/slides/slide1.xml" Id="Rd38822c7b18e491a" /><Relationship Type="http://schemas.openxmlformats.org/officeDocument/2006/relationships/slide" Target="/ppt/slides/slide2.xml" Id="Rba28ce6abd6e444d" /><Relationship Type="http://schemas.openxmlformats.org/officeDocument/2006/relationships/slide" Target="/ppt/slides/slide3.xml" Id="Ra751e50b087b4302" /><Relationship Type="http://schemas.openxmlformats.org/officeDocument/2006/relationships/slide" Target="/ppt/slides/slide4.xml" Id="R399d6370484b4579" /><Relationship Type="http://schemas.openxmlformats.org/officeDocument/2006/relationships/slide" Target="/ppt/slides/slide5.xml" Id="Rbe6b3bfa94ca427e" /><Relationship Type="http://schemas.openxmlformats.org/officeDocument/2006/relationships/slide" Target="/ppt/slides/slide6.xml" Id="R2a76475b3ef247d1" /><Relationship Type="http://schemas.openxmlformats.org/officeDocument/2006/relationships/slide" Target="/ppt/slides/slide7.xml" Id="Rb89b697af679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a4254f4b7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f465c360c4667" /><Relationship Type="http://schemas.openxmlformats.org/officeDocument/2006/relationships/theme" Target="/ppt/slideMasters/theme/theme1.xml" Id="R8945b017b827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f465c360c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a4a583553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5b34b4d90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bea8a853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a9d995c1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ed256304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c5ba20e14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79c788a9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NEDREBØ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NEDREBØ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MASKIN &amp; TRANSPORT AS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NEDREBØ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NEDREBØ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NEDREBØ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6 016 555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NEDREBØ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BJARNE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KOLNES SANDER NYVOLL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HENRIK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NEDREBØ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Krovegen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816 823 692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NEDREBØ MASKIN &amp; TRANSPORT AS</a:t>
            </a:r>
          </a:p>
        </p:txBody>
      </p:sp>
    </p:spTree>
  </p:cSld>
  <p:clrMapOvr>
    <a:masterClrMapping xmlns:a="http://schemas.openxmlformats.org/drawingml/2006/main"/>
  </p:clrMapOvr>
</p:sld>
</file>