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93dec670b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db6c1b7fc346ef"/>
  </p:sldMasterIdLst>
  <p:sldIdLst>
    <p:sldId xmlns:r="http://schemas.openxmlformats.org/officeDocument/2006/relationships" id="256" r:id="Rf336d0125b534fa5"/>
    <p:sldId xmlns:r="http://schemas.openxmlformats.org/officeDocument/2006/relationships" id="257" r:id="Rd20a17e232ae4990"/>
    <p:sldId xmlns:r="http://schemas.openxmlformats.org/officeDocument/2006/relationships" id="258" r:id="R92f3e3332bc54bdc"/>
    <p:sldId xmlns:r="http://schemas.openxmlformats.org/officeDocument/2006/relationships" id="259" r:id="R31cc09e5b8fd4c05"/>
    <p:sldId xmlns:r="http://schemas.openxmlformats.org/officeDocument/2006/relationships" id="260" r:id="R8e4e9a4b8dd54381"/>
    <p:sldId xmlns:r="http://schemas.openxmlformats.org/officeDocument/2006/relationships" id="261" r:id="Radc19c18a7724ad3"/>
    <p:sldId xmlns:r="http://schemas.openxmlformats.org/officeDocument/2006/relationships" id="262" r:id="R252504f43e1d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b6c1b7fc346ef" /><Relationship Type="http://schemas.openxmlformats.org/officeDocument/2006/relationships/slide" Target="/ppt/slides/slide1.xml" Id="Rf336d0125b534fa5" /><Relationship Type="http://schemas.openxmlformats.org/officeDocument/2006/relationships/slide" Target="/ppt/slides/slide2.xml" Id="Rd20a17e232ae4990" /><Relationship Type="http://schemas.openxmlformats.org/officeDocument/2006/relationships/slide" Target="/ppt/slides/slide3.xml" Id="R92f3e3332bc54bdc" /><Relationship Type="http://schemas.openxmlformats.org/officeDocument/2006/relationships/slide" Target="/ppt/slides/slide4.xml" Id="R31cc09e5b8fd4c05" /><Relationship Type="http://schemas.openxmlformats.org/officeDocument/2006/relationships/slide" Target="/ppt/slides/slide5.xml" Id="R8e4e9a4b8dd54381" /><Relationship Type="http://schemas.openxmlformats.org/officeDocument/2006/relationships/slide" Target="/ppt/slides/slide6.xml" Id="Radc19c18a7724ad3" /><Relationship Type="http://schemas.openxmlformats.org/officeDocument/2006/relationships/slide" Target="/ppt/slides/slide7.xml" Id="R252504f43e1d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3c3ce79fa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fafa3a5fc42cc" /><Relationship Type="http://schemas.openxmlformats.org/officeDocument/2006/relationships/theme" Target="/ppt/slideMasters/theme/theme1.xml" Id="R9205fa9af0d8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fafa3a5fc42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d5af716c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79bf7db8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bed42a46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8cd978015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ef42f918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126803823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6a13801b8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JEBSEN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2 453 666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1 503 969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73 394 416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74 993 905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JEBSEN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88C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JEBSEN VENTURES AS</a:t>
            </a:r>
          </a:p>
        </p:txBody>
      </p:sp>
    </p:spTree>
  </p:cSld>
  <p:clrMapOvr>
    <a:masterClrMapping xmlns:a="http://schemas.openxmlformats.org/drawingml/2006/main"/>
  </p:clrMapOvr>
</p:sld>
</file>