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414e78cb9d43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9274313ff7495e"/>
  </p:sldMasterIdLst>
  <p:sldIdLst>
    <p:sldId xmlns:r="http://schemas.openxmlformats.org/officeDocument/2006/relationships" id="256" r:id="R93e3ace6cbbf43e8"/>
    <p:sldId xmlns:r="http://schemas.openxmlformats.org/officeDocument/2006/relationships" id="257" r:id="Rce8034e0c7fb449d"/>
    <p:sldId xmlns:r="http://schemas.openxmlformats.org/officeDocument/2006/relationships" id="258" r:id="R0ccd7fc0d3024351"/>
    <p:sldId xmlns:r="http://schemas.openxmlformats.org/officeDocument/2006/relationships" id="259" r:id="R8444ffef4ef34da3"/>
    <p:sldId xmlns:r="http://schemas.openxmlformats.org/officeDocument/2006/relationships" id="260" r:id="R0a58714332ef4701"/>
    <p:sldId xmlns:r="http://schemas.openxmlformats.org/officeDocument/2006/relationships" id="261" r:id="R572a2c7581f64171"/>
    <p:sldId xmlns:r="http://schemas.openxmlformats.org/officeDocument/2006/relationships" id="262" r:id="R36503ada273f4b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274313ff7495e" /><Relationship Type="http://schemas.openxmlformats.org/officeDocument/2006/relationships/slide" Target="/ppt/slides/slide1.xml" Id="R93e3ace6cbbf43e8" /><Relationship Type="http://schemas.openxmlformats.org/officeDocument/2006/relationships/slide" Target="/ppt/slides/slide2.xml" Id="Rce8034e0c7fb449d" /><Relationship Type="http://schemas.openxmlformats.org/officeDocument/2006/relationships/slide" Target="/ppt/slides/slide3.xml" Id="R0ccd7fc0d3024351" /><Relationship Type="http://schemas.openxmlformats.org/officeDocument/2006/relationships/slide" Target="/ppt/slides/slide4.xml" Id="R8444ffef4ef34da3" /><Relationship Type="http://schemas.openxmlformats.org/officeDocument/2006/relationships/slide" Target="/ppt/slides/slide5.xml" Id="R0a58714332ef4701" /><Relationship Type="http://schemas.openxmlformats.org/officeDocument/2006/relationships/slide" Target="/ppt/slides/slide6.xml" Id="R572a2c7581f64171" /><Relationship Type="http://schemas.openxmlformats.org/officeDocument/2006/relationships/slide" Target="/ppt/slides/slide7.xml" Id="R36503ada273f4b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25f79f2d141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1da2598c14291" /><Relationship Type="http://schemas.openxmlformats.org/officeDocument/2006/relationships/theme" Target="/ppt/slideMasters/theme/theme1.xml" Id="R0e8d6e4714fe4f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1da2598c142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93b22053a47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24bc3234346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54240279b41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6bb54595f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0a1e512c649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ee3d77b2648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f4ee2ba39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 EIENDOM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−2 593 375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301 857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GELCO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HUSGRUPPEN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Gunnar Hovland Størksen, Dyrhaugen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816 929 202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 EIENDOM AS</a:t>
            </a:r>
          </a:p>
        </p:txBody>
      </p:sp>
    </p:spTree>
  </p:cSld>
  <p:clrMapOvr>
    <a:masterClrMapping xmlns:a="http://schemas.openxmlformats.org/drawingml/2006/main"/>
  </p:clrMapOvr>
</p:sld>
</file>