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b36b419794d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7b29a10dbb49f6"/>
  </p:sldMasterIdLst>
  <p:sldIdLst>
    <p:sldId xmlns:r="http://schemas.openxmlformats.org/officeDocument/2006/relationships" id="256" r:id="R12364f21bdf848fb"/>
    <p:sldId xmlns:r="http://schemas.openxmlformats.org/officeDocument/2006/relationships" id="257" r:id="Ra657a2908aa6431c"/>
    <p:sldId xmlns:r="http://schemas.openxmlformats.org/officeDocument/2006/relationships" id="258" r:id="Re456a20982ff45a0"/>
    <p:sldId xmlns:r="http://schemas.openxmlformats.org/officeDocument/2006/relationships" id="259" r:id="R6a267f10ab364ca0"/>
    <p:sldId xmlns:r="http://schemas.openxmlformats.org/officeDocument/2006/relationships" id="260" r:id="R8ad9710e75e548b3"/>
    <p:sldId xmlns:r="http://schemas.openxmlformats.org/officeDocument/2006/relationships" id="261" r:id="R551a670ed7f14623"/>
    <p:sldId xmlns:r="http://schemas.openxmlformats.org/officeDocument/2006/relationships" id="262" r:id="Rd198eb880fcb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b29a10dbb49f6" /><Relationship Type="http://schemas.openxmlformats.org/officeDocument/2006/relationships/slide" Target="/ppt/slides/slide1.xml" Id="R12364f21bdf848fb" /><Relationship Type="http://schemas.openxmlformats.org/officeDocument/2006/relationships/slide" Target="/ppt/slides/slide2.xml" Id="Ra657a2908aa6431c" /><Relationship Type="http://schemas.openxmlformats.org/officeDocument/2006/relationships/slide" Target="/ppt/slides/slide3.xml" Id="Re456a20982ff45a0" /><Relationship Type="http://schemas.openxmlformats.org/officeDocument/2006/relationships/slide" Target="/ppt/slides/slide4.xml" Id="R6a267f10ab364ca0" /><Relationship Type="http://schemas.openxmlformats.org/officeDocument/2006/relationships/slide" Target="/ppt/slides/slide5.xml" Id="R8ad9710e75e548b3" /><Relationship Type="http://schemas.openxmlformats.org/officeDocument/2006/relationships/slide" Target="/ppt/slides/slide6.xml" Id="R551a670ed7f14623" /><Relationship Type="http://schemas.openxmlformats.org/officeDocument/2006/relationships/slide" Target="/ppt/slides/slide7.xml" Id="Rd198eb880fcb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8f2dc7ad648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24fb2889c452e" /><Relationship Type="http://schemas.openxmlformats.org/officeDocument/2006/relationships/theme" Target="/ppt/slideMasters/theme/theme1.xml" Id="R29dcf1b2a23c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c24fb2889c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625aab2a644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9a7827a264a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a24bdd106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b2fa6ebbb4c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74b6fe97943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ac0fc25e347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34336a6a54f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PEER GYNT HOTEL OG SPISERI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PEER GYNT HOTEL OG SPISERI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21 807 588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−2 860 257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1 905 785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HOLDING AS  –  74,6 %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STENBERG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INNLANDET SPISESTEDER OG CATERING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816 958 172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