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84b4e2376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f17b7d9204cda"/>
  </p:sldMasterIdLst>
  <p:sldIdLst>
    <p:sldId xmlns:r="http://schemas.openxmlformats.org/officeDocument/2006/relationships" id="256" r:id="R1454b8c1d9a24835"/>
    <p:sldId xmlns:r="http://schemas.openxmlformats.org/officeDocument/2006/relationships" id="257" r:id="R3545f95afbd04ca6"/>
    <p:sldId xmlns:r="http://schemas.openxmlformats.org/officeDocument/2006/relationships" id="258" r:id="R669e97afc0ae4d99"/>
    <p:sldId xmlns:r="http://schemas.openxmlformats.org/officeDocument/2006/relationships" id="259" r:id="R35fc20ff2f3f413c"/>
    <p:sldId xmlns:r="http://schemas.openxmlformats.org/officeDocument/2006/relationships" id="260" r:id="R4bdf91f41b554971"/>
    <p:sldId xmlns:r="http://schemas.openxmlformats.org/officeDocument/2006/relationships" id="261" r:id="R9bed45fb9a2d48cd"/>
    <p:sldId xmlns:r="http://schemas.openxmlformats.org/officeDocument/2006/relationships" id="262" r:id="R642d52e2d9ba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f17b7d9204cda" /><Relationship Type="http://schemas.openxmlformats.org/officeDocument/2006/relationships/slide" Target="/ppt/slides/slide1.xml" Id="R1454b8c1d9a24835" /><Relationship Type="http://schemas.openxmlformats.org/officeDocument/2006/relationships/slide" Target="/ppt/slides/slide2.xml" Id="R3545f95afbd04ca6" /><Relationship Type="http://schemas.openxmlformats.org/officeDocument/2006/relationships/slide" Target="/ppt/slides/slide3.xml" Id="R669e97afc0ae4d99" /><Relationship Type="http://schemas.openxmlformats.org/officeDocument/2006/relationships/slide" Target="/ppt/slides/slide4.xml" Id="R35fc20ff2f3f413c" /><Relationship Type="http://schemas.openxmlformats.org/officeDocument/2006/relationships/slide" Target="/ppt/slides/slide5.xml" Id="R4bdf91f41b554971" /><Relationship Type="http://schemas.openxmlformats.org/officeDocument/2006/relationships/slide" Target="/ppt/slides/slide6.xml" Id="R9bed45fb9a2d48cd" /><Relationship Type="http://schemas.openxmlformats.org/officeDocument/2006/relationships/slide" Target="/ppt/slides/slide7.xml" Id="R642d52e2d9ba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14b26f119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abb7d937b4c92" /><Relationship Type="http://schemas.openxmlformats.org/officeDocument/2006/relationships/theme" Target="/ppt/slideMasters/theme/theme1.xml" Id="R7e7da2017b54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abb7d937b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b9f8b3a8d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c71189ceb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f9412761b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4bac14d60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efb1f32a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dce52e223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d4d9b4713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