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93612e80244e3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1e06c8c2a4483"/>
  </p:sldMasterIdLst>
  <p:sldIdLst>
    <p:sldId xmlns:r="http://schemas.openxmlformats.org/officeDocument/2006/relationships" id="256" r:id="Rc1b82167b9f14091"/>
    <p:sldId xmlns:r="http://schemas.openxmlformats.org/officeDocument/2006/relationships" id="257" r:id="Re6a62e62a2ae4e89"/>
    <p:sldId xmlns:r="http://schemas.openxmlformats.org/officeDocument/2006/relationships" id="258" r:id="Rcb203fd11d54401b"/>
    <p:sldId xmlns:r="http://schemas.openxmlformats.org/officeDocument/2006/relationships" id="259" r:id="R0aff795b6f114c23"/>
    <p:sldId xmlns:r="http://schemas.openxmlformats.org/officeDocument/2006/relationships" id="260" r:id="R137edf6e895b4a5b"/>
    <p:sldId xmlns:r="http://schemas.openxmlformats.org/officeDocument/2006/relationships" id="261" r:id="R570f104806dd46f3"/>
    <p:sldId xmlns:r="http://schemas.openxmlformats.org/officeDocument/2006/relationships" id="262" r:id="Rf11c96bc03124be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1e06c8c2a4483" /><Relationship Type="http://schemas.openxmlformats.org/officeDocument/2006/relationships/slide" Target="/ppt/slides/slide1.xml" Id="Rc1b82167b9f14091" /><Relationship Type="http://schemas.openxmlformats.org/officeDocument/2006/relationships/slide" Target="/ppt/slides/slide2.xml" Id="Re6a62e62a2ae4e89" /><Relationship Type="http://schemas.openxmlformats.org/officeDocument/2006/relationships/slide" Target="/ppt/slides/slide3.xml" Id="Rcb203fd11d54401b" /><Relationship Type="http://schemas.openxmlformats.org/officeDocument/2006/relationships/slide" Target="/ppt/slides/slide4.xml" Id="R0aff795b6f114c23" /><Relationship Type="http://schemas.openxmlformats.org/officeDocument/2006/relationships/slide" Target="/ppt/slides/slide5.xml" Id="R137edf6e895b4a5b" /><Relationship Type="http://schemas.openxmlformats.org/officeDocument/2006/relationships/slide" Target="/ppt/slides/slide6.xml" Id="R570f104806dd46f3" /><Relationship Type="http://schemas.openxmlformats.org/officeDocument/2006/relationships/slide" Target="/ppt/slides/slide7.xml" Id="Rf11c96bc03124be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c90fdfcee842b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583bc12e9e4520" /><Relationship Type="http://schemas.openxmlformats.org/officeDocument/2006/relationships/theme" Target="/ppt/slideMasters/theme/theme1.xml" Id="R88aac7429b0348e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a583bc12e9e452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9abe727e3c42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42086c8f843d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c35ca1327d4d3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ae1a5fd6f4b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a63a93fd79484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25ee517ef43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37ec07e5b84a9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CARISMA CAPITAL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CARISMA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CARISMA CAPITAL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CARISMA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CARISMA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CARISMA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−338 836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4 442 758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CARISMA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RAMAN BHATNAGAR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CARISMA CAPITAL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Solveien 124B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1170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817 105 572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CARISMA CAPITAL AS</a:t>
            </a:r>
          </a:p>
        </p:txBody>
      </p:sp>
    </p:spTree>
  </p:cSld>
  <p:clrMapOvr>
    <a:masterClrMapping xmlns:a="http://schemas.openxmlformats.org/drawingml/2006/main"/>
  </p:clrMapOvr>
</p:sld>
</file>