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6f9b242ac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5c39a1940416b"/>
  </p:sldMasterIdLst>
  <p:sldIdLst>
    <p:sldId xmlns:r="http://schemas.openxmlformats.org/officeDocument/2006/relationships" id="256" r:id="R75b7a0846b714df5"/>
    <p:sldId xmlns:r="http://schemas.openxmlformats.org/officeDocument/2006/relationships" id="257" r:id="R1d69803e66c74ee4"/>
    <p:sldId xmlns:r="http://schemas.openxmlformats.org/officeDocument/2006/relationships" id="258" r:id="Raf79029b78c14db6"/>
    <p:sldId xmlns:r="http://schemas.openxmlformats.org/officeDocument/2006/relationships" id="259" r:id="R08c5517e6d63443c"/>
    <p:sldId xmlns:r="http://schemas.openxmlformats.org/officeDocument/2006/relationships" id="260" r:id="Rdc9fdded5db3473b"/>
    <p:sldId xmlns:r="http://schemas.openxmlformats.org/officeDocument/2006/relationships" id="261" r:id="Ra1c353a1d000456c"/>
    <p:sldId xmlns:r="http://schemas.openxmlformats.org/officeDocument/2006/relationships" id="262" r:id="R60e2c71546f2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5c39a1940416b" /><Relationship Type="http://schemas.openxmlformats.org/officeDocument/2006/relationships/slide" Target="/ppt/slides/slide1.xml" Id="R75b7a0846b714df5" /><Relationship Type="http://schemas.openxmlformats.org/officeDocument/2006/relationships/slide" Target="/ppt/slides/slide2.xml" Id="R1d69803e66c74ee4" /><Relationship Type="http://schemas.openxmlformats.org/officeDocument/2006/relationships/slide" Target="/ppt/slides/slide3.xml" Id="Raf79029b78c14db6" /><Relationship Type="http://schemas.openxmlformats.org/officeDocument/2006/relationships/slide" Target="/ppt/slides/slide4.xml" Id="R08c5517e6d63443c" /><Relationship Type="http://schemas.openxmlformats.org/officeDocument/2006/relationships/slide" Target="/ppt/slides/slide5.xml" Id="Rdc9fdded5db3473b" /><Relationship Type="http://schemas.openxmlformats.org/officeDocument/2006/relationships/slide" Target="/ppt/slides/slide6.xml" Id="Ra1c353a1d000456c" /><Relationship Type="http://schemas.openxmlformats.org/officeDocument/2006/relationships/slide" Target="/ppt/slides/slide7.xml" Id="R60e2c71546f2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08a660a63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90964639f4f0a" /><Relationship Type="http://schemas.openxmlformats.org/officeDocument/2006/relationships/theme" Target="/ppt/slideMasters/theme/theme1.xml" Id="Rc6178b929e5d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90964639f4f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8e921c89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61b245792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56e83ef2348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75d3c827c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f6803fd949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57485f35f46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9c9a52a747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817 122 582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