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2ca208839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a89f46ea944a3"/>
  </p:sldMasterIdLst>
  <p:sldIdLst>
    <p:sldId xmlns:r="http://schemas.openxmlformats.org/officeDocument/2006/relationships" id="256" r:id="Rdda2d0b2e38745ed"/>
    <p:sldId xmlns:r="http://schemas.openxmlformats.org/officeDocument/2006/relationships" id="257" r:id="R38aa6a5cbdc24599"/>
    <p:sldId xmlns:r="http://schemas.openxmlformats.org/officeDocument/2006/relationships" id="258" r:id="Ra4e2e9f11eec435a"/>
    <p:sldId xmlns:r="http://schemas.openxmlformats.org/officeDocument/2006/relationships" id="259" r:id="R4d685da9a0bb41fd"/>
    <p:sldId xmlns:r="http://schemas.openxmlformats.org/officeDocument/2006/relationships" id="260" r:id="Rc2c62091d3414c3d"/>
    <p:sldId xmlns:r="http://schemas.openxmlformats.org/officeDocument/2006/relationships" id="261" r:id="Rc82c1711e9974f96"/>
    <p:sldId xmlns:r="http://schemas.openxmlformats.org/officeDocument/2006/relationships" id="262" r:id="R3c6a7f1a00d9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a89f46ea944a3" /><Relationship Type="http://schemas.openxmlformats.org/officeDocument/2006/relationships/slide" Target="/ppt/slides/slide1.xml" Id="Rdda2d0b2e38745ed" /><Relationship Type="http://schemas.openxmlformats.org/officeDocument/2006/relationships/slide" Target="/ppt/slides/slide2.xml" Id="R38aa6a5cbdc24599" /><Relationship Type="http://schemas.openxmlformats.org/officeDocument/2006/relationships/slide" Target="/ppt/slides/slide3.xml" Id="Ra4e2e9f11eec435a" /><Relationship Type="http://schemas.openxmlformats.org/officeDocument/2006/relationships/slide" Target="/ppt/slides/slide4.xml" Id="R4d685da9a0bb41fd" /><Relationship Type="http://schemas.openxmlformats.org/officeDocument/2006/relationships/slide" Target="/ppt/slides/slide5.xml" Id="Rc2c62091d3414c3d" /><Relationship Type="http://schemas.openxmlformats.org/officeDocument/2006/relationships/slide" Target="/ppt/slides/slide6.xml" Id="Rc82c1711e9974f96" /><Relationship Type="http://schemas.openxmlformats.org/officeDocument/2006/relationships/slide" Target="/ppt/slides/slide7.xml" Id="R3c6a7f1a00d9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52c65c9da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70cfe42eb4c0f" /><Relationship Type="http://schemas.openxmlformats.org/officeDocument/2006/relationships/theme" Target="/ppt/slideMasters/theme/theme1.xml" Id="Rbf804700ca0c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70cfe42eb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96dc607ff42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9dca6e58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8f32faac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09deaef56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a47d6e94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c887347984a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2fe4c5fa4d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SPERA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30 100 475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12 082 970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BJØRGA UTVIKLING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LAOST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VÆRDAL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 KENNETH INDGJERD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HOVDAL VEGARD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 JON FREDRIK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SPERA AS</a:t>
            </a:r>
          </a:p>
        </p:txBody>
      </p:sp>
    </p:spTree>
  </p:cSld>
  <p:clrMapOvr>
    <a:masterClrMapping xmlns:a="http://schemas.openxmlformats.org/drawingml/2006/main"/>
  </p:clrMapOvr>
</p:sld>
</file>