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638d89170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122d7fc474233"/>
  </p:sldMasterIdLst>
  <p:sldIdLst>
    <p:sldId xmlns:r="http://schemas.openxmlformats.org/officeDocument/2006/relationships" id="256" r:id="R249f9212f91d44fc"/>
    <p:sldId xmlns:r="http://schemas.openxmlformats.org/officeDocument/2006/relationships" id="257" r:id="Ra7851ae4c61a4524"/>
    <p:sldId xmlns:r="http://schemas.openxmlformats.org/officeDocument/2006/relationships" id="258" r:id="R4534910480f941f0"/>
    <p:sldId xmlns:r="http://schemas.openxmlformats.org/officeDocument/2006/relationships" id="259" r:id="Rfaa7f81d6d36443a"/>
    <p:sldId xmlns:r="http://schemas.openxmlformats.org/officeDocument/2006/relationships" id="260" r:id="Rb4c1496efd3448c3"/>
    <p:sldId xmlns:r="http://schemas.openxmlformats.org/officeDocument/2006/relationships" id="261" r:id="R71f15dc70c504e04"/>
    <p:sldId xmlns:r="http://schemas.openxmlformats.org/officeDocument/2006/relationships" id="262" r:id="Rc25e3c48246b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122d7fc474233" /><Relationship Type="http://schemas.openxmlformats.org/officeDocument/2006/relationships/slide" Target="/ppt/slides/slide1.xml" Id="R249f9212f91d44fc" /><Relationship Type="http://schemas.openxmlformats.org/officeDocument/2006/relationships/slide" Target="/ppt/slides/slide2.xml" Id="Ra7851ae4c61a4524" /><Relationship Type="http://schemas.openxmlformats.org/officeDocument/2006/relationships/slide" Target="/ppt/slides/slide3.xml" Id="R4534910480f941f0" /><Relationship Type="http://schemas.openxmlformats.org/officeDocument/2006/relationships/slide" Target="/ppt/slides/slide4.xml" Id="Rfaa7f81d6d36443a" /><Relationship Type="http://schemas.openxmlformats.org/officeDocument/2006/relationships/slide" Target="/ppt/slides/slide5.xml" Id="Rb4c1496efd3448c3" /><Relationship Type="http://schemas.openxmlformats.org/officeDocument/2006/relationships/slide" Target="/ppt/slides/slide6.xml" Id="R71f15dc70c504e04" /><Relationship Type="http://schemas.openxmlformats.org/officeDocument/2006/relationships/slide" Target="/ppt/slides/slide7.xml" Id="Rc25e3c48246b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be2d9b322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0d86aa2c4a8c" /><Relationship Type="http://schemas.openxmlformats.org/officeDocument/2006/relationships/theme" Target="/ppt/slideMasters/theme/theme1.xml" Id="Rf994ecd7d604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60d86aa2c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72d0df3dc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35f9d3c4c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2eda3bfb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7fdc04e2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e1d822546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c3596100b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968463fc9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OSAKONGEN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III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9 367 831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Matre, Osen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817 185 142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