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81f5088e5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5371bdeb4497f"/>
  </p:sldMasterIdLst>
  <p:sldIdLst>
    <p:sldId xmlns:r="http://schemas.openxmlformats.org/officeDocument/2006/relationships" id="256" r:id="Rf47c80eea6ef4aa5"/>
    <p:sldId xmlns:r="http://schemas.openxmlformats.org/officeDocument/2006/relationships" id="257" r:id="R9138a06513be4511"/>
    <p:sldId xmlns:r="http://schemas.openxmlformats.org/officeDocument/2006/relationships" id="258" r:id="Rf6814432b39c4296"/>
    <p:sldId xmlns:r="http://schemas.openxmlformats.org/officeDocument/2006/relationships" id="259" r:id="R9019945bc5194eac"/>
    <p:sldId xmlns:r="http://schemas.openxmlformats.org/officeDocument/2006/relationships" id="260" r:id="R95d6c13731054447"/>
    <p:sldId xmlns:r="http://schemas.openxmlformats.org/officeDocument/2006/relationships" id="261" r:id="R8045e4cf5fb44adb"/>
    <p:sldId xmlns:r="http://schemas.openxmlformats.org/officeDocument/2006/relationships" id="262" r:id="Rff7feaefe71c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5371bdeb4497f" /><Relationship Type="http://schemas.openxmlformats.org/officeDocument/2006/relationships/slide" Target="/ppt/slides/slide1.xml" Id="Rf47c80eea6ef4aa5" /><Relationship Type="http://schemas.openxmlformats.org/officeDocument/2006/relationships/slide" Target="/ppt/slides/slide2.xml" Id="R9138a06513be4511" /><Relationship Type="http://schemas.openxmlformats.org/officeDocument/2006/relationships/slide" Target="/ppt/slides/slide3.xml" Id="Rf6814432b39c4296" /><Relationship Type="http://schemas.openxmlformats.org/officeDocument/2006/relationships/slide" Target="/ppt/slides/slide4.xml" Id="R9019945bc5194eac" /><Relationship Type="http://schemas.openxmlformats.org/officeDocument/2006/relationships/slide" Target="/ppt/slides/slide5.xml" Id="R95d6c13731054447" /><Relationship Type="http://schemas.openxmlformats.org/officeDocument/2006/relationships/slide" Target="/ppt/slides/slide6.xml" Id="R8045e4cf5fb44adb" /><Relationship Type="http://schemas.openxmlformats.org/officeDocument/2006/relationships/slide" Target="/ppt/slides/slide7.xml" Id="Rff7feaefe71c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5a5cc9506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460a7aa54c50" /><Relationship Type="http://schemas.openxmlformats.org/officeDocument/2006/relationships/theme" Target="/ppt/slideMasters/theme/theme1.xml" Id="Rc4abe689d16e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1460a7aa5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60af7ea79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ab299498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a7993d53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e656339e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54828cb1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c61b9983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dad77598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ONO CONSULTING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1 682 389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NORD-VARHAUG ODDGEIR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Regus as, Oalsgata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onoconsulting@outlook.com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817 214 142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ONO CONSULTING AS</a:t>
            </a:r>
          </a:p>
        </p:txBody>
      </p:sp>
    </p:spTree>
  </p:cSld>
  <p:clrMapOvr>
    <a:masterClrMapping xmlns:a="http://schemas.openxmlformats.org/drawingml/2006/main"/>
  </p:clrMapOvr>
</p:sld>
</file>